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8EDEB7B-6C88-444F-B1AD-91652DD4B428}">
  <a:tblStyle styleId="{78EDEB7B-6C88-444F-B1AD-91652DD4B42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OpenSans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2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&amp; Image">
  <p:cSld name="Title with Content &amp; Image"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457200" y="912875"/>
            <a:ext cx="8229600" cy="3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B3E4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02B3E4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2" type="body"/>
          </p:nvPr>
        </p:nvSpPr>
        <p:spPr>
          <a:xfrm>
            <a:off x="457200" y="4914900"/>
            <a:ext cx="3957600" cy="1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5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457200" y="304800"/>
            <a:ext cx="8229600" cy="5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36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"/>
              <a:buFont typeface="Open Sans"/>
              <a:buNone/>
              <a:defRPr b="0" i="0" sz="45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body"/>
          </p:nvPr>
        </p:nvSpPr>
        <p:spPr>
          <a:xfrm>
            <a:off x="457200" y="1714500"/>
            <a:ext cx="40251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34275" spcFirstLastPara="1" rIns="34275" wrap="square" tIns="3427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1400"/>
              <a:buFont typeface="Open Sans"/>
              <a:buChar char="•"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115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1300"/>
              <a:buFont typeface="Open Sans"/>
              <a:buChar char="–"/>
              <a:defRPr b="0" i="0" sz="16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1100"/>
              <a:buFont typeface="Open Sans"/>
              <a:buChar char="–"/>
              <a:defRPr b="0" i="0" sz="14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1100"/>
              <a:buFont typeface="Open Sans"/>
              <a:buChar char="–"/>
              <a:defRPr b="0" i="0" sz="14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1100"/>
              <a:buFont typeface="Open Sans"/>
              <a:buChar char="–"/>
              <a:defRPr b="0" i="0" sz="14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635403" y="4914900"/>
            <a:ext cx="102900" cy="1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97AD"/>
              </a:buClr>
              <a:buSzPts val="700"/>
              <a:buFont typeface="Open Sans"/>
              <a:buNone/>
              <a:defRPr b="0" i="0" sz="700" u="none" cap="none" strike="noStrike">
                <a:solidFill>
                  <a:srgbClr val="7D97AD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929292"/>
              </a:solidFill>
            </a:endParaRPr>
          </a:p>
        </p:txBody>
      </p:sp>
      <p:sp>
        <p:nvSpPr>
          <p:cNvPr id="56" name="Google Shape;56;p13"/>
          <p:cNvSpPr/>
          <p:nvPr>
            <p:ph idx="4" type="pic"/>
          </p:nvPr>
        </p:nvSpPr>
        <p:spPr>
          <a:xfrm>
            <a:off x="4662488" y="1714500"/>
            <a:ext cx="40242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  <a:defRPr b="0" i="0" sz="1800" u="none" cap="none" strike="noStrike">
                <a:solidFill>
                  <a:srgbClr val="2D3D4A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65760" y="149352"/>
            <a:ext cx="4800600" cy="5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D4A"/>
              </a:buClr>
              <a:buSzPts val="500"/>
              <a:buFont typeface="Open Sans"/>
              <a:buNone/>
            </a:pPr>
            <a:r>
              <a:rPr lang="en"/>
              <a:t>Storyboard</a:t>
            </a:r>
            <a:endParaRPr/>
          </a:p>
        </p:txBody>
      </p:sp>
      <p:graphicFrame>
        <p:nvGraphicFramePr>
          <p:cNvPr id="62" name="Google Shape;62;p14"/>
          <p:cNvGraphicFramePr/>
          <p:nvPr/>
        </p:nvGraphicFramePr>
        <p:xfrm>
          <a:off x="365760" y="8869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{78EDEB7B-6C88-444F-B1AD-91652DD4B428}</a:tableStyleId>
              </a:tblPr>
              <a:tblGrid>
                <a:gridCol w="2834650"/>
                <a:gridCol w="2834650"/>
                <a:gridCol w="2834650"/>
              </a:tblGrid>
              <a:tr h="315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841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1200" u="none" cap="none" strike="noStrike">
                          <a:solidFill>
                            <a:srgbClr val="9E9E9E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Script</a:t>
                      </a:r>
                      <a:br>
                        <a:rPr lang="en" sz="1400" u="none" cap="none" strike="noStrike"/>
                      </a:br>
                      <a:br>
                        <a:rPr lang="en" sz="1400" u="none" cap="none" strike="noStrike"/>
                      </a:b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1400" u="none" cap="none" strike="noStrike">
                          <a:solidFill>
                            <a:srgbClr val="9E9E9E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Script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1400" u="none" cap="none" strike="noStrike">
                          <a:solidFill>
                            <a:srgbClr val="9E9E9E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Script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