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75" r:id="rId4"/>
    <p:sldMasterId id="2147483676"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5143500" cx="9144000"/>
  <p:notesSz cx="6858000" cy="9144000"/>
  <p:embeddedFontLst>
    <p:embeddedFont>
      <p:font typeface="Open Sans"/>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OpenSans-regular.fntdata"/><Relationship Id="rId25" Type="http://schemas.openxmlformats.org/officeDocument/2006/relationships/slide" Target="slides/slide19.xml"/><Relationship Id="rId28" Type="http://schemas.openxmlformats.org/officeDocument/2006/relationships/font" Target="fonts/OpenSans-italic.fntdata"/><Relationship Id="rId27" Type="http://schemas.openxmlformats.org/officeDocument/2006/relationships/font" Target="fonts/OpenSans-bold.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font" Target="fonts/OpenSans-boldItalic.fntdata"/><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61bdf1f55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61bdf1f55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g62a7771621_0_32: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[ALL PARTICIPATION]</a:t>
            </a:r>
            <a:endParaRPr/>
          </a:p>
        </p:txBody>
      </p:sp>
      <p:sp>
        <p:nvSpPr>
          <p:cNvPr id="201" name="Google Shape;201;g62a7771621_0_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Google Shape;206;g61265ad5f5_0_92: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g61265ad5f5_0_9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g62ab51fd84_0_0: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g62ab51fd84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Google Shape;224;g62a7771621_0_53: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25" name="Google Shape;225;g62a7771621_0_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g62a7771621_0_72: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[ALL PARTICIPATION]</a:t>
            </a:r>
            <a:endParaRPr/>
          </a:p>
        </p:txBody>
      </p:sp>
      <p:sp>
        <p:nvSpPr>
          <p:cNvPr id="234" name="Google Shape;234;g62a7771621_0_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8" name="Shape 238"/>
        <p:cNvGrpSpPr/>
        <p:nvPr/>
      </p:nvGrpSpPr>
      <p:grpSpPr>
        <a:xfrm>
          <a:off x="0" y="0"/>
          <a:ext cx="0" cy="0"/>
          <a:chOff x="0" y="0"/>
          <a:chExt cx="0" cy="0"/>
        </a:xfrm>
      </p:grpSpPr>
      <p:sp>
        <p:nvSpPr>
          <p:cNvPr id="239" name="Google Shape;239;g62a7771621_0_77: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40" name="Google Shape;240;g62a7771621_0_7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7" name="Shape 247"/>
        <p:cNvGrpSpPr/>
        <p:nvPr/>
      </p:nvGrpSpPr>
      <p:grpSpPr>
        <a:xfrm>
          <a:off x="0" y="0"/>
          <a:ext cx="0" cy="0"/>
          <a:chOff x="0" y="0"/>
          <a:chExt cx="0" cy="0"/>
        </a:xfrm>
      </p:grpSpPr>
      <p:sp>
        <p:nvSpPr>
          <p:cNvPr id="248" name="Google Shape;248;g62a7771621_0_85: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49" name="Google Shape;249;g62a7771621_0_8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6" name="Shape 256"/>
        <p:cNvGrpSpPr/>
        <p:nvPr/>
      </p:nvGrpSpPr>
      <p:grpSpPr>
        <a:xfrm>
          <a:off x="0" y="0"/>
          <a:ext cx="0" cy="0"/>
          <a:chOff x="0" y="0"/>
          <a:chExt cx="0" cy="0"/>
        </a:xfrm>
      </p:grpSpPr>
      <p:sp>
        <p:nvSpPr>
          <p:cNvPr id="257" name="Google Shape;257;g62ab51fd84_0_8: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58" name="Google Shape;258;g62ab51fd84_0_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5" name="Shape 265"/>
        <p:cNvGrpSpPr/>
        <p:nvPr/>
      </p:nvGrpSpPr>
      <p:grpSpPr>
        <a:xfrm>
          <a:off x="0" y="0"/>
          <a:ext cx="0" cy="0"/>
          <a:chOff x="0" y="0"/>
          <a:chExt cx="0" cy="0"/>
        </a:xfrm>
      </p:grpSpPr>
      <p:sp>
        <p:nvSpPr>
          <p:cNvPr id="266" name="Google Shape;266;g62ab51fd84_0_16: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67" name="Google Shape;267;g62ab51fd84_0_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4" name="Shape 274"/>
        <p:cNvGrpSpPr/>
        <p:nvPr/>
      </p:nvGrpSpPr>
      <p:grpSpPr>
        <a:xfrm>
          <a:off x="0" y="0"/>
          <a:ext cx="0" cy="0"/>
          <a:chOff x="0" y="0"/>
          <a:chExt cx="0" cy="0"/>
        </a:xfrm>
      </p:grpSpPr>
      <p:sp>
        <p:nvSpPr>
          <p:cNvPr id="275" name="Google Shape;275;g62a7771621_0_101: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76" name="Google Shape;276;g62a7771621_0_10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g57515110cb_1_42: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g57515110cb_1_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g57515110cb_1_207: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41" name="Google Shape;141;g57515110cb_1_2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g57515110cb_1_290: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[ALL PARTICIPATION]</a:t>
            </a:r>
            <a:endParaRPr/>
          </a:p>
        </p:txBody>
      </p:sp>
      <p:sp>
        <p:nvSpPr>
          <p:cNvPr id="150" name="Google Shape;150;g57515110cb_1_29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62a7771621_0_37: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56" name="Google Shape;156;g62a7771621_0_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Google Shape;164;g62a7771621_0_0: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65" name="Google Shape;165;g62a777162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g62a7771621_0_24: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74" name="Google Shape;174;g62a7771621_0_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g62a7771621_0_16: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83" name="Google Shape;183;g62a7771621_0_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Google Shape;191;g62a7771621_0_45:notes"/>
          <p:cNvSpPr txBox="1"/>
          <p:nvPr>
            <p:ph idx="1" type="body"/>
          </p:nvPr>
        </p:nvSpPr>
        <p:spPr>
          <a:xfrm>
            <a:off x="914400" y="4343400"/>
            <a:ext cx="50292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92" name="Google Shape;192;g62a7771621_0_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type="title">
  <p:cSld name="TITLE">
    <p:spTree>
      <p:nvGrpSpPr>
        <p:cNvPr id="54" name="Shape 54"/>
        <p:cNvGrpSpPr/>
        <p:nvPr/>
      </p:nvGrpSpPr>
      <p:grpSpPr>
        <a:xfrm>
          <a:off x="0" y="0"/>
          <a:ext cx="0" cy="0"/>
          <a:chOff x="0" y="0"/>
          <a:chExt cx="0" cy="0"/>
        </a:xfrm>
      </p:grpSpPr>
      <p:pic>
        <p:nvPicPr>
          <p:cNvPr id="55" name="Google Shape;55;p14"/>
          <p:cNvPicPr preferRelativeResize="0"/>
          <p:nvPr/>
        </p:nvPicPr>
        <p:blipFill rotWithShape="1">
          <a:blip r:embed="rId2">
            <a:alphaModFix/>
          </a:blip>
          <a:srcRect b="7535" l="0" r="7800" t="0"/>
          <a:stretch/>
        </p:blipFill>
        <p:spPr>
          <a:xfrm>
            <a:off x="6579650" y="2571750"/>
            <a:ext cx="2564400" cy="2571900"/>
          </a:xfrm>
          <a:prstGeom prst="rect">
            <a:avLst/>
          </a:prstGeom>
          <a:noFill/>
          <a:ln>
            <a:noFill/>
          </a:ln>
        </p:spPr>
      </p:pic>
      <p:sp>
        <p:nvSpPr>
          <p:cNvPr id="56" name="Google Shape;56;p14"/>
          <p:cNvSpPr txBox="1"/>
          <p:nvPr>
            <p:ph type="title"/>
          </p:nvPr>
        </p:nvSpPr>
        <p:spPr>
          <a:xfrm>
            <a:off x="457200" y="834727"/>
            <a:ext cx="8229600" cy="1389300"/>
          </a:xfrm>
          <a:prstGeom prst="rect">
            <a:avLst/>
          </a:prstGeom>
          <a:noFill/>
          <a:ln>
            <a:noFill/>
          </a:ln>
        </p:spPr>
        <p:txBody>
          <a:bodyPr anchorCtr="0" anchor="b" bIns="34275" lIns="34275" spcFirstLastPara="1" rIns="34275" wrap="square" tIns="34275">
            <a:noAutofit/>
          </a:bodyPr>
          <a:lstStyle>
            <a:lvl1pPr indent="0" lvl="0"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57" name="Google Shape;57;p14"/>
          <p:cNvSpPr txBox="1"/>
          <p:nvPr>
            <p:ph idx="1" type="body"/>
          </p:nvPr>
        </p:nvSpPr>
        <p:spPr>
          <a:xfrm>
            <a:off x="457200" y="2195513"/>
            <a:ext cx="5038800" cy="10035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1pPr>
            <a:lvl2pPr indent="-228600" lvl="1" marL="9144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2pPr>
            <a:lvl3pPr indent="-228600" lvl="2" marL="13716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3pPr>
            <a:lvl4pPr indent="-228600" lvl="3" marL="18288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4pPr>
            <a:lvl5pPr indent="-228600" lvl="4" marL="22860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9pPr>
          </a:lstStyle>
          <a:p/>
        </p:txBody>
      </p:sp>
      <p:sp>
        <p:nvSpPr>
          <p:cNvPr id="58" name="Google Shape;58;p14"/>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gue" type="tx">
  <p:cSld name="TITLE_AND_BODY">
    <p:spTree>
      <p:nvGrpSpPr>
        <p:cNvPr id="59" name="Shape 59"/>
        <p:cNvGrpSpPr/>
        <p:nvPr/>
      </p:nvGrpSpPr>
      <p:grpSpPr>
        <a:xfrm>
          <a:off x="0" y="0"/>
          <a:ext cx="0" cy="0"/>
          <a:chOff x="0" y="0"/>
          <a:chExt cx="0" cy="0"/>
        </a:xfrm>
      </p:grpSpPr>
      <p:sp>
        <p:nvSpPr>
          <p:cNvPr id="60" name="Google Shape;60;p15"/>
          <p:cNvSpPr txBox="1"/>
          <p:nvPr>
            <p:ph type="title"/>
          </p:nvPr>
        </p:nvSpPr>
        <p:spPr>
          <a:xfrm>
            <a:off x="457200" y="1295400"/>
            <a:ext cx="8229600" cy="1390800"/>
          </a:xfrm>
          <a:prstGeom prst="rect">
            <a:avLst/>
          </a:prstGeom>
          <a:noFill/>
          <a:ln>
            <a:noFill/>
          </a:ln>
        </p:spPr>
        <p:txBody>
          <a:bodyPr anchorCtr="0" anchor="b" bIns="34275" lIns="34275" spcFirstLastPara="1" rIns="34275" wrap="square" tIns="34275">
            <a:noAutofit/>
          </a:bodyPr>
          <a:lstStyle>
            <a:lvl1pPr indent="0" lvl="0"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61" name="Google Shape;61;p15"/>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p:cSld name="Title">
    <p:bg>
      <p:bgPr>
        <a:solidFill>
          <a:srgbClr val="FFFFFF"/>
        </a:solidFill>
      </p:bgPr>
    </p:bg>
    <p:spTree>
      <p:nvGrpSpPr>
        <p:cNvPr id="62" name="Shape 62"/>
        <p:cNvGrpSpPr/>
        <p:nvPr/>
      </p:nvGrpSpPr>
      <p:grpSpPr>
        <a:xfrm>
          <a:off x="0" y="0"/>
          <a:ext cx="0" cy="0"/>
          <a:chOff x="0" y="0"/>
          <a:chExt cx="0" cy="0"/>
        </a:xfrm>
      </p:grpSpPr>
      <p:sp>
        <p:nvSpPr>
          <p:cNvPr id="63" name="Google Shape;63;p16"/>
          <p:cNvSpPr txBox="1"/>
          <p:nvPr>
            <p:ph idx="1" type="body"/>
          </p:nvPr>
        </p:nvSpPr>
        <p:spPr>
          <a:xfrm>
            <a:off x="457200" y="914251"/>
            <a:ext cx="8229600" cy="3096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64" name="Google Shape;64;p16"/>
          <p:cNvSpPr txBox="1"/>
          <p:nvPr>
            <p:ph idx="2" type="body"/>
          </p:nvPr>
        </p:nvSpPr>
        <p:spPr>
          <a:xfrm>
            <a:off x="457200" y="4914900"/>
            <a:ext cx="3957600" cy="1143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0"/>
              </a:spcBef>
              <a:spcAft>
                <a:spcPts val="0"/>
              </a:spcAft>
              <a:buClr>
                <a:srgbClr val="7D97AD"/>
              </a:buClr>
              <a:buSzPts val="500"/>
              <a:buFont typeface="Open Sans"/>
              <a:buNone/>
              <a:defRPr b="0" i="0" sz="700" u="none" cap="none" strike="noStrike">
                <a:solidFill>
                  <a:srgbClr val="7D97AD"/>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65" name="Google Shape;65;p16"/>
          <p:cNvSpPr txBox="1"/>
          <p:nvPr>
            <p:ph type="title"/>
          </p:nvPr>
        </p:nvSpPr>
        <p:spPr>
          <a:xfrm>
            <a:off x="457200" y="304800"/>
            <a:ext cx="8229600" cy="595200"/>
          </a:xfrm>
          <a:prstGeom prst="rect">
            <a:avLst/>
          </a:prstGeom>
          <a:noFill/>
          <a:ln>
            <a:noFill/>
          </a:ln>
        </p:spPr>
        <p:txBody>
          <a:bodyPr anchorCtr="0" anchor="t" bIns="34275" lIns="34275" spcFirstLastPara="1" rIns="34275" wrap="square" tIns="34275">
            <a:noAutofit/>
          </a:bodyPr>
          <a:lstStyle>
            <a:lvl1pPr indent="0" lvl="0" marL="0" marR="0" rtl="0" algn="l">
              <a:lnSpc>
                <a:spcPct val="100000"/>
              </a:lnSpc>
              <a:spcBef>
                <a:spcPts val="0"/>
              </a:spcBef>
              <a:spcAft>
                <a:spcPts val="0"/>
              </a:spcAft>
              <a:buClr>
                <a:srgbClr val="2D3D4A"/>
              </a:buClr>
              <a:buSzPts val="500"/>
              <a:buFont typeface="Open Sans"/>
              <a:buNone/>
              <a:defRPr b="0" i="0" sz="3600" u="none" cap="none" strike="noStrike">
                <a:solidFill>
                  <a:srgbClr val="2D3D4A"/>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66" name="Google Shape;66;p16"/>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1pPr>
            <a:lvl2pPr indent="0" lvl="1"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2pPr>
            <a:lvl3pPr indent="0" lvl="2"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3pPr>
            <a:lvl4pPr indent="0" lvl="3"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4pPr>
            <a:lvl5pPr indent="0" lvl="4"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5pPr>
            <a:lvl6pPr indent="0" lvl="5"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6pPr>
            <a:lvl7pPr indent="0" lvl="6"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7pPr>
            <a:lvl8pPr indent="0" lvl="7"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8pPr>
            <a:lvl9pPr indent="0" lvl="8"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solidFill>
                <a:srgbClr val="929292"/>
              </a:solidFill>
            </a:endParaRPr>
          </a:p>
        </p:txBody>
      </p:sp>
      <p:sp>
        <p:nvSpPr>
          <p:cNvPr id="67" name="Google Shape;67;p16"/>
          <p:cNvSpPr txBox="1"/>
          <p:nvPr>
            <p:ph idx="3" type="body"/>
          </p:nvPr>
        </p:nvSpPr>
        <p:spPr>
          <a:xfrm>
            <a:off x="457200" y="1715877"/>
            <a:ext cx="8229600" cy="2857800"/>
          </a:xfrm>
          <a:prstGeom prst="rect">
            <a:avLst/>
          </a:prstGeom>
          <a:noFill/>
          <a:ln>
            <a:noFill/>
          </a:ln>
        </p:spPr>
        <p:txBody>
          <a:bodyPr anchorCtr="0" anchor="ctr" bIns="34275" lIns="34275" spcFirstLastPara="1" rIns="34275" wrap="square" tIns="34275">
            <a:noAutofit/>
          </a:bodyPr>
          <a:lstStyle>
            <a:lvl1pPr indent="-228600" lvl="0" marL="457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gue with Subtitle">
  <p:cSld name="Segue with Subtitle">
    <p:spTree>
      <p:nvGrpSpPr>
        <p:cNvPr id="68" name="Shape 68"/>
        <p:cNvGrpSpPr/>
        <p:nvPr/>
      </p:nvGrpSpPr>
      <p:grpSpPr>
        <a:xfrm>
          <a:off x="0" y="0"/>
          <a:ext cx="0" cy="0"/>
          <a:chOff x="0" y="0"/>
          <a:chExt cx="0" cy="0"/>
        </a:xfrm>
      </p:grpSpPr>
      <p:sp>
        <p:nvSpPr>
          <p:cNvPr id="69" name="Google Shape;69;p17"/>
          <p:cNvSpPr txBox="1"/>
          <p:nvPr>
            <p:ph type="title"/>
          </p:nvPr>
        </p:nvSpPr>
        <p:spPr>
          <a:xfrm>
            <a:off x="457200" y="1295400"/>
            <a:ext cx="8229600" cy="1390800"/>
          </a:xfrm>
          <a:prstGeom prst="rect">
            <a:avLst/>
          </a:prstGeom>
          <a:noFill/>
          <a:ln>
            <a:noFill/>
          </a:ln>
        </p:spPr>
        <p:txBody>
          <a:bodyPr anchorCtr="0" anchor="b" bIns="34275" lIns="34275" spcFirstLastPara="1" rIns="34275" wrap="square" tIns="34275">
            <a:noAutofit/>
          </a:bodyPr>
          <a:lstStyle>
            <a:lvl1pPr indent="0" lvl="0"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70" name="Google Shape;70;p17"/>
          <p:cNvSpPr txBox="1"/>
          <p:nvPr>
            <p:ph idx="1" type="body"/>
          </p:nvPr>
        </p:nvSpPr>
        <p:spPr>
          <a:xfrm>
            <a:off x="457200" y="2633663"/>
            <a:ext cx="8229600" cy="13908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1pPr>
            <a:lvl2pPr indent="-228600" lvl="1" marL="9144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2pPr>
            <a:lvl3pPr indent="-228600" lvl="2" marL="13716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3pPr>
            <a:lvl4pPr indent="-228600" lvl="3" marL="18288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4pPr>
            <a:lvl5pPr indent="-228600" lvl="4" marL="2286000" marR="0" rtl="0" algn="l">
              <a:lnSpc>
                <a:spcPct val="131250"/>
              </a:lnSpc>
              <a:spcBef>
                <a:spcPts val="0"/>
              </a:spcBef>
              <a:spcAft>
                <a:spcPts val="0"/>
              </a:spcAft>
              <a:buClr>
                <a:srgbClr val="9CBDD8"/>
              </a:buClr>
              <a:buSzPts val="500"/>
              <a:buFont typeface="Open Sans"/>
              <a:buNone/>
              <a:defRPr b="0" i="0" sz="2400" u="none" cap="none" strike="noStrike">
                <a:solidFill>
                  <a:srgbClr val="9CBDD8"/>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71" name="Google Shape;71;p17"/>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gue with Subtitle Light">
  <p:cSld name="Segue with Subtitle Light">
    <p:bg>
      <p:bgPr>
        <a:solidFill>
          <a:srgbClr val="02B3E4"/>
        </a:solidFill>
      </p:bgPr>
    </p:bg>
    <p:spTree>
      <p:nvGrpSpPr>
        <p:cNvPr id="72" name="Shape 72"/>
        <p:cNvGrpSpPr/>
        <p:nvPr/>
      </p:nvGrpSpPr>
      <p:grpSpPr>
        <a:xfrm>
          <a:off x="0" y="0"/>
          <a:ext cx="0" cy="0"/>
          <a:chOff x="0" y="0"/>
          <a:chExt cx="0" cy="0"/>
        </a:xfrm>
      </p:grpSpPr>
      <p:sp>
        <p:nvSpPr>
          <p:cNvPr id="73" name="Google Shape;73;p18"/>
          <p:cNvSpPr txBox="1"/>
          <p:nvPr>
            <p:ph type="title"/>
          </p:nvPr>
        </p:nvSpPr>
        <p:spPr>
          <a:xfrm>
            <a:off x="457200" y="1295400"/>
            <a:ext cx="8229600" cy="1390800"/>
          </a:xfrm>
          <a:prstGeom prst="rect">
            <a:avLst/>
          </a:prstGeom>
          <a:noFill/>
          <a:ln>
            <a:noFill/>
          </a:ln>
        </p:spPr>
        <p:txBody>
          <a:bodyPr anchorCtr="0" anchor="b" bIns="34275" lIns="34275" spcFirstLastPara="1" rIns="34275" wrap="square" tIns="34275">
            <a:noAutofit/>
          </a:bodyPr>
          <a:lstStyle>
            <a:lvl1pPr indent="0" lvl="0"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74" name="Google Shape;74;p18"/>
          <p:cNvSpPr txBox="1"/>
          <p:nvPr>
            <p:ph idx="1" type="body"/>
          </p:nvPr>
        </p:nvSpPr>
        <p:spPr>
          <a:xfrm>
            <a:off x="457200" y="2633663"/>
            <a:ext cx="8229600" cy="13908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31250"/>
              </a:lnSpc>
              <a:spcBef>
                <a:spcPts val="0"/>
              </a:spcBef>
              <a:spcAft>
                <a:spcPts val="0"/>
              </a:spcAft>
              <a:buClr>
                <a:srgbClr val="FAFBFC"/>
              </a:buClr>
              <a:buSzPts val="500"/>
              <a:buFont typeface="Open Sans"/>
              <a:buNone/>
              <a:defRPr b="0" i="0" sz="2400" u="none" cap="none" strike="noStrike">
                <a:solidFill>
                  <a:srgbClr val="FAFBFC"/>
                </a:solidFill>
                <a:latin typeface="Open Sans"/>
                <a:ea typeface="Open Sans"/>
                <a:cs typeface="Open Sans"/>
                <a:sym typeface="Open Sans"/>
              </a:defRPr>
            </a:lvl1pPr>
            <a:lvl2pPr indent="-228600" lvl="1" marL="914400" marR="0" rtl="0" algn="l">
              <a:lnSpc>
                <a:spcPct val="131250"/>
              </a:lnSpc>
              <a:spcBef>
                <a:spcPts val="0"/>
              </a:spcBef>
              <a:spcAft>
                <a:spcPts val="0"/>
              </a:spcAft>
              <a:buClr>
                <a:srgbClr val="FAFBFC"/>
              </a:buClr>
              <a:buSzPts val="500"/>
              <a:buFont typeface="Open Sans"/>
              <a:buNone/>
              <a:defRPr b="0" i="0" sz="2400" u="none" cap="none" strike="noStrike">
                <a:solidFill>
                  <a:srgbClr val="FAFBFC"/>
                </a:solidFill>
                <a:latin typeface="Open Sans"/>
                <a:ea typeface="Open Sans"/>
                <a:cs typeface="Open Sans"/>
                <a:sym typeface="Open Sans"/>
              </a:defRPr>
            </a:lvl2pPr>
            <a:lvl3pPr indent="-228600" lvl="2" marL="1371600" marR="0" rtl="0" algn="l">
              <a:lnSpc>
                <a:spcPct val="131250"/>
              </a:lnSpc>
              <a:spcBef>
                <a:spcPts val="0"/>
              </a:spcBef>
              <a:spcAft>
                <a:spcPts val="0"/>
              </a:spcAft>
              <a:buClr>
                <a:srgbClr val="FAFBFC"/>
              </a:buClr>
              <a:buSzPts val="500"/>
              <a:buFont typeface="Open Sans"/>
              <a:buNone/>
              <a:defRPr b="0" i="0" sz="2400" u="none" cap="none" strike="noStrike">
                <a:solidFill>
                  <a:srgbClr val="FAFBFC"/>
                </a:solidFill>
                <a:latin typeface="Open Sans"/>
                <a:ea typeface="Open Sans"/>
                <a:cs typeface="Open Sans"/>
                <a:sym typeface="Open Sans"/>
              </a:defRPr>
            </a:lvl3pPr>
            <a:lvl4pPr indent="-228600" lvl="3" marL="1828800" marR="0" rtl="0" algn="l">
              <a:lnSpc>
                <a:spcPct val="131250"/>
              </a:lnSpc>
              <a:spcBef>
                <a:spcPts val="0"/>
              </a:spcBef>
              <a:spcAft>
                <a:spcPts val="0"/>
              </a:spcAft>
              <a:buClr>
                <a:srgbClr val="FAFBFC"/>
              </a:buClr>
              <a:buSzPts val="500"/>
              <a:buFont typeface="Open Sans"/>
              <a:buNone/>
              <a:defRPr b="0" i="0" sz="2400" u="none" cap="none" strike="noStrike">
                <a:solidFill>
                  <a:srgbClr val="FAFBFC"/>
                </a:solidFill>
                <a:latin typeface="Open Sans"/>
                <a:ea typeface="Open Sans"/>
                <a:cs typeface="Open Sans"/>
                <a:sym typeface="Open Sans"/>
              </a:defRPr>
            </a:lvl4pPr>
            <a:lvl5pPr indent="-228600" lvl="4" marL="2286000" marR="0" rtl="0" algn="l">
              <a:lnSpc>
                <a:spcPct val="131250"/>
              </a:lnSpc>
              <a:spcBef>
                <a:spcPts val="0"/>
              </a:spcBef>
              <a:spcAft>
                <a:spcPts val="0"/>
              </a:spcAft>
              <a:buClr>
                <a:srgbClr val="FAFBFC"/>
              </a:buClr>
              <a:buSzPts val="500"/>
              <a:buFont typeface="Open Sans"/>
              <a:buNone/>
              <a:defRPr b="0" i="0" sz="2400" u="none" cap="none" strike="noStrike">
                <a:solidFill>
                  <a:srgbClr val="FAFBFC"/>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75" name="Google Shape;75;p18"/>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gue Light">
  <p:cSld name="Segue Light">
    <p:bg>
      <p:bgPr>
        <a:solidFill>
          <a:srgbClr val="02B3E4"/>
        </a:solidFill>
      </p:bgPr>
    </p:bg>
    <p:spTree>
      <p:nvGrpSpPr>
        <p:cNvPr id="76" name="Shape 76"/>
        <p:cNvGrpSpPr/>
        <p:nvPr/>
      </p:nvGrpSpPr>
      <p:grpSpPr>
        <a:xfrm>
          <a:off x="0" y="0"/>
          <a:ext cx="0" cy="0"/>
          <a:chOff x="0" y="0"/>
          <a:chExt cx="0" cy="0"/>
        </a:xfrm>
      </p:grpSpPr>
      <p:sp>
        <p:nvSpPr>
          <p:cNvPr id="77" name="Google Shape;77;p19"/>
          <p:cNvSpPr txBox="1"/>
          <p:nvPr>
            <p:ph type="title"/>
          </p:nvPr>
        </p:nvSpPr>
        <p:spPr>
          <a:xfrm>
            <a:off x="457200" y="1295400"/>
            <a:ext cx="8229600" cy="1390800"/>
          </a:xfrm>
          <a:prstGeom prst="rect">
            <a:avLst/>
          </a:prstGeom>
          <a:noFill/>
          <a:ln>
            <a:noFill/>
          </a:ln>
        </p:spPr>
        <p:txBody>
          <a:bodyPr anchorCtr="0" anchor="b" bIns="34275" lIns="34275" spcFirstLastPara="1" rIns="34275" wrap="square" tIns="34275">
            <a:noAutofit/>
          </a:bodyPr>
          <a:lstStyle>
            <a:lvl1pPr indent="0" lvl="0"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78" name="Google Shape;78;p19"/>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p:cSld name="Quote">
    <p:bg>
      <p:bgPr>
        <a:solidFill>
          <a:srgbClr val="FFFFFF"/>
        </a:solidFill>
      </p:bgPr>
    </p:bg>
    <p:spTree>
      <p:nvGrpSpPr>
        <p:cNvPr id="79" name="Shape 79"/>
        <p:cNvGrpSpPr/>
        <p:nvPr/>
      </p:nvGrpSpPr>
      <p:grpSpPr>
        <a:xfrm>
          <a:off x="0" y="0"/>
          <a:ext cx="0" cy="0"/>
          <a:chOff x="0" y="0"/>
          <a:chExt cx="0" cy="0"/>
        </a:xfrm>
      </p:grpSpPr>
      <p:sp>
        <p:nvSpPr>
          <p:cNvPr id="80" name="Google Shape;80;p20"/>
          <p:cNvSpPr txBox="1"/>
          <p:nvPr>
            <p:ph type="title"/>
          </p:nvPr>
        </p:nvSpPr>
        <p:spPr>
          <a:xfrm>
            <a:off x="457200" y="667978"/>
            <a:ext cx="8229600" cy="2665800"/>
          </a:xfrm>
          <a:prstGeom prst="rect">
            <a:avLst/>
          </a:prstGeom>
          <a:noFill/>
          <a:ln>
            <a:noFill/>
          </a:ln>
        </p:spPr>
        <p:txBody>
          <a:bodyPr anchorCtr="0" anchor="b" bIns="34275" lIns="34275" spcFirstLastPara="1" rIns="34275" wrap="square" tIns="34275">
            <a:noAutofit/>
          </a:bodyPr>
          <a:lstStyle>
            <a:lvl1pPr indent="-152400" lvl="0" marL="152400" marR="0" rtl="0" algn="l">
              <a:lnSpc>
                <a:spcPct val="100000"/>
              </a:lnSpc>
              <a:spcBef>
                <a:spcPts val="0"/>
              </a:spcBef>
              <a:spcAft>
                <a:spcPts val="0"/>
              </a:spcAft>
              <a:buClr>
                <a:srgbClr val="2D3D4A"/>
              </a:buClr>
              <a:buSzPts val="500"/>
              <a:buFont typeface="Open Sans"/>
              <a:buNone/>
              <a:defRPr b="0" i="1" sz="3600" u="none" cap="none" strike="noStrike">
                <a:solidFill>
                  <a:srgbClr val="2D3D4A"/>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81" name="Google Shape;81;p20"/>
          <p:cNvSpPr txBox="1"/>
          <p:nvPr>
            <p:ph idx="1" type="body"/>
          </p:nvPr>
        </p:nvSpPr>
        <p:spPr>
          <a:xfrm>
            <a:off x="609600" y="3419475"/>
            <a:ext cx="8077200" cy="7449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35416"/>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1pPr>
            <a:lvl2pPr indent="-228600" lvl="1" marL="914400" marR="0" rtl="0" algn="l">
              <a:lnSpc>
                <a:spcPct val="135416"/>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2pPr>
            <a:lvl3pPr indent="-228600" lvl="2" marL="1371600" marR="0" rtl="0" algn="l">
              <a:lnSpc>
                <a:spcPct val="135416"/>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3pPr>
            <a:lvl4pPr indent="-228600" lvl="3" marL="1828800" marR="0" rtl="0" algn="l">
              <a:lnSpc>
                <a:spcPct val="135416"/>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4pPr>
            <a:lvl5pPr indent="-228600" lvl="4" marL="2286000" marR="0" rtl="0" algn="l">
              <a:lnSpc>
                <a:spcPct val="135416"/>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82" name="Google Shape;82;p20"/>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with Content">
  <p:cSld name="Title with Content">
    <p:bg>
      <p:bgPr>
        <a:solidFill>
          <a:srgbClr val="FFFFFF"/>
        </a:solidFill>
      </p:bgPr>
    </p:bg>
    <p:spTree>
      <p:nvGrpSpPr>
        <p:cNvPr id="83" name="Shape 83"/>
        <p:cNvGrpSpPr/>
        <p:nvPr/>
      </p:nvGrpSpPr>
      <p:grpSpPr>
        <a:xfrm>
          <a:off x="0" y="0"/>
          <a:ext cx="0" cy="0"/>
          <a:chOff x="0" y="0"/>
          <a:chExt cx="0" cy="0"/>
        </a:xfrm>
      </p:grpSpPr>
      <p:sp>
        <p:nvSpPr>
          <p:cNvPr id="84" name="Google Shape;84;p21"/>
          <p:cNvSpPr txBox="1"/>
          <p:nvPr>
            <p:ph idx="1" type="body"/>
          </p:nvPr>
        </p:nvSpPr>
        <p:spPr>
          <a:xfrm>
            <a:off x="457200" y="914251"/>
            <a:ext cx="8229600" cy="3096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85" name="Google Shape;85;p21"/>
          <p:cNvSpPr txBox="1"/>
          <p:nvPr>
            <p:ph idx="2" type="body"/>
          </p:nvPr>
        </p:nvSpPr>
        <p:spPr>
          <a:xfrm>
            <a:off x="457200" y="4914900"/>
            <a:ext cx="3957600" cy="1143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0"/>
              </a:spcBef>
              <a:spcAft>
                <a:spcPts val="0"/>
              </a:spcAft>
              <a:buClr>
                <a:srgbClr val="7D97AD"/>
              </a:buClr>
              <a:buSzPts val="500"/>
              <a:buFont typeface="Open Sans"/>
              <a:buNone/>
              <a:defRPr b="0" i="0" sz="700" u="none" cap="none" strike="noStrike">
                <a:solidFill>
                  <a:srgbClr val="7D97AD"/>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86" name="Google Shape;86;p21"/>
          <p:cNvSpPr txBox="1"/>
          <p:nvPr>
            <p:ph type="title"/>
          </p:nvPr>
        </p:nvSpPr>
        <p:spPr>
          <a:xfrm>
            <a:off x="457200" y="304800"/>
            <a:ext cx="8229600" cy="595200"/>
          </a:xfrm>
          <a:prstGeom prst="rect">
            <a:avLst/>
          </a:prstGeom>
          <a:noFill/>
          <a:ln>
            <a:noFill/>
          </a:ln>
        </p:spPr>
        <p:txBody>
          <a:bodyPr anchorCtr="0" anchor="t" bIns="34275" lIns="34275" spcFirstLastPara="1" rIns="34275" wrap="square" tIns="34275">
            <a:noAutofit/>
          </a:bodyPr>
          <a:lstStyle>
            <a:lvl1pPr indent="0" lvl="0" marL="0" marR="0" rtl="0" algn="l">
              <a:lnSpc>
                <a:spcPct val="100000"/>
              </a:lnSpc>
              <a:spcBef>
                <a:spcPts val="0"/>
              </a:spcBef>
              <a:spcAft>
                <a:spcPts val="0"/>
              </a:spcAft>
              <a:buClr>
                <a:srgbClr val="2D3D4A"/>
              </a:buClr>
              <a:buSzPts val="500"/>
              <a:buFont typeface="Open Sans"/>
              <a:buNone/>
              <a:defRPr b="0" i="0" sz="3600" u="none" cap="none" strike="noStrike">
                <a:solidFill>
                  <a:srgbClr val="2D3D4A"/>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87" name="Google Shape;87;p21"/>
          <p:cNvSpPr txBox="1"/>
          <p:nvPr>
            <p:ph idx="3" type="body"/>
          </p:nvPr>
        </p:nvSpPr>
        <p:spPr>
          <a:xfrm>
            <a:off x="457200" y="1714500"/>
            <a:ext cx="8229600" cy="2857500"/>
          </a:xfrm>
          <a:prstGeom prst="rect">
            <a:avLst/>
          </a:prstGeom>
          <a:noFill/>
          <a:ln>
            <a:noFill/>
          </a:ln>
        </p:spPr>
        <p:txBody>
          <a:bodyPr anchorCtr="0" anchor="ctr" bIns="34275" lIns="34275" spcFirstLastPara="1" rIns="34275" wrap="square" tIns="34275">
            <a:noAutofit/>
          </a:bodyPr>
          <a:lstStyle>
            <a:lvl1pPr indent="-317500" lvl="0" marL="457200" marR="0" rtl="0" algn="l">
              <a:lnSpc>
                <a:spcPct val="100000"/>
              </a:lnSpc>
              <a:spcBef>
                <a:spcPts val="700"/>
              </a:spcBef>
              <a:spcAft>
                <a:spcPts val="0"/>
              </a:spcAft>
              <a:buClr>
                <a:srgbClr val="2D3D4A"/>
              </a:buClr>
              <a:buSzPts val="1400"/>
              <a:buFont typeface="Cabin"/>
              <a:buChar char="•"/>
              <a:defRPr b="0" i="0" sz="1800" u="none" cap="none" strike="noStrike">
                <a:solidFill>
                  <a:srgbClr val="2D3D4A"/>
                </a:solidFill>
                <a:latin typeface="Open Sans"/>
                <a:ea typeface="Open Sans"/>
                <a:cs typeface="Open Sans"/>
                <a:sym typeface="Open Sans"/>
              </a:defRPr>
            </a:lvl1pPr>
            <a:lvl2pPr indent="-311150" lvl="1" marL="914400" marR="0" rtl="0" algn="l">
              <a:lnSpc>
                <a:spcPct val="100000"/>
              </a:lnSpc>
              <a:spcBef>
                <a:spcPts val="700"/>
              </a:spcBef>
              <a:spcAft>
                <a:spcPts val="0"/>
              </a:spcAft>
              <a:buClr>
                <a:srgbClr val="2D3D4A"/>
              </a:buClr>
              <a:buSzPts val="1300"/>
              <a:buFont typeface="Open Sans"/>
              <a:buChar char="–"/>
              <a:defRPr b="0" i="0" sz="1600" u="none" cap="none" strike="noStrike">
                <a:solidFill>
                  <a:srgbClr val="2D3D4A"/>
                </a:solidFill>
                <a:latin typeface="Open Sans"/>
                <a:ea typeface="Open Sans"/>
                <a:cs typeface="Open Sans"/>
                <a:sym typeface="Open Sans"/>
              </a:defRPr>
            </a:lvl2pPr>
            <a:lvl3pPr indent="-298450" lvl="2" marL="1371600" marR="0" rtl="0" algn="l">
              <a:lnSpc>
                <a:spcPct val="100000"/>
              </a:lnSpc>
              <a:spcBef>
                <a:spcPts val="700"/>
              </a:spcBef>
              <a:spcAft>
                <a:spcPts val="0"/>
              </a:spcAft>
              <a:buClr>
                <a:srgbClr val="2D3D4A"/>
              </a:buClr>
              <a:buSzPts val="1100"/>
              <a:buFont typeface="Open Sans"/>
              <a:buChar char="–"/>
              <a:defRPr b="0" i="0" sz="1400" u="none" cap="none" strike="noStrike">
                <a:solidFill>
                  <a:srgbClr val="2D3D4A"/>
                </a:solidFill>
                <a:latin typeface="Open Sans"/>
                <a:ea typeface="Open Sans"/>
                <a:cs typeface="Open Sans"/>
                <a:sym typeface="Open Sans"/>
              </a:defRPr>
            </a:lvl3pPr>
            <a:lvl4pPr indent="-298450" lvl="3" marL="1828800" marR="0" rtl="0" algn="l">
              <a:lnSpc>
                <a:spcPct val="100000"/>
              </a:lnSpc>
              <a:spcBef>
                <a:spcPts val="700"/>
              </a:spcBef>
              <a:spcAft>
                <a:spcPts val="0"/>
              </a:spcAft>
              <a:buClr>
                <a:srgbClr val="2D3D4A"/>
              </a:buClr>
              <a:buSzPts val="1100"/>
              <a:buFont typeface="Open Sans"/>
              <a:buChar char="–"/>
              <a:defRPr b="0" i="0" sz="1400" u="none" cap="none" strike="noStrike">
                <a:solidFill>
                  <a:srgbClr val="2D3D4A"/>
                </a:solidFill>
                <a:latin typeface="Open Sans"/>
                <a:ea typeface="Open Sans"/>
                <a:cs typeface="Open Sans"/>
                <a:sym typeface="Open Sans"/>
              </a:defRPr>
            </a:lvl4pPr>
            <a:lvl5pPr indent="-298450" lvl="4" marL="2286000" marR="0" rtl="0" algn="l">
              <a:lnSpc>
                <a:spcPct val="100000"/>
              </a:lnSpc>
              <a:spcBef>
                <a:spcPts val="700"/>
              </a:spcBef>
              <a:spcAft>
                <a:spcPts val="0"/>
              </a:spcAft>
              <a:buClr>
                <a:srgbClr val="2D3D4A"/>
              </a:buClr>
              <a:buSzPts val="1100"/>
              <a:buFont typeface="Open Sans"/>
              <a:buChar char="–"/>
              <a:defRPr b="0" i="0" sz="14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88" name="Google Shape;88;p21"/>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1pPr>
            <a:lvl2pPr indent="0" lvl="1"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2pPr>
            <a:lvl3pPr indent="0" lvl="2"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3pPr>
            <a:lvl4pPr indent="0" lvl="3"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4pPr>
            <a:lvl5pPr indent="0" lvl="4"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5pPr>
            <a:lvl6pPr indent="0" lvl="5"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6pPr>
            <a:lvl7pPr indent="0" lvl="6"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7pPr>
            <a:lvl8pPr indent="0" lvl="7"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8pPr>
            <a:lvl9pPr indent="0" lvl="8"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solidFill>
                <a:srgbClr val="92929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with Content &amp; Image">
  <p:cSld name="Title with Content &amp; Image">
    <p:bg>
      <p:bgPr>
        <a:solidFill>
          <a:srgbClr val="FFFFFF"/>
        </a:solidFill>
      </p:bgPr>
    </p:bg>
    <p:spTree>
      <p:nvGrpSpPr>
        <p:cNvPr id="89" name="Shape 89"/>
        <p:cNvGrpSpPr/>
        <p:nvPr/>
      </p:nvGrpSpPr>
      <p:grpSpPr>
        <a:xfrm>
          <a:off x="0" y="0"/>
          <a:ext cx="0" cy="0"/>
          <a:chOff x="0" y="0"/>
          <a:chExt cx="0" cy="0"/>
        </a:xfrm>
      </p:grpSpPr>
      <p:sp>
        <p:nvSpPr>
          <p:cNvPr id="90" name="Google Shape;90;p22"/>
          <p:cNvSpPr txBox="1"/>
          <p:nvPr>
            <p:ph idx="1" type="body"/>
          </p:nvPr>
        </p:nvSpPr>
        <p:spPr>
          <a:xfrm>
            <a:off x="457200" y="912875"/>
            <a:ext cx="8229600" cy="3096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0"/>
              </a:spcBef>
              <a:spcAft>
                <a:spcPts val="0"/>
              </a:spcAft>
              <a:buClr>
                <a:srgbClr val="02B3E4"/>
              </a:buClr>
              <a:buSzPts val="500"/>
              <a:buFont typeface="Open Sans"/>
              <a:buNone/>
              <a:defRPr b="0" i="0" sz="1800" u="none" cap="none" strike="noStrike">
                <a:solidFill>
                  <a:srgbClr val="02B3E4"/>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91" name="Google Shape;91;p22"/>
          <p:cNvSpPr txBox="1"/>
          <p:nvPr>
            <p:ph idx="2" type="body"/>
          </p:nvPr>
        </p:nvSpPr>
        <p:spPr>
          <a:xfrm>
            <a:off x="457200" y="4914900"/>
            <a:ext cx="3957600" cy="1143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0"/>
              </a:spcBef>
              <a:spcAft>
                <a:spcPts val="0"/>
              </a:spcAft>
              <a:buClr>
                <a:srgbClr val="7D97AD"/>
              </a:buClr>
              <a:buSzPts val="500"/>
              <a:buFont typeface="Open Sans"/>
              <a:buNone/>
              <a:defRPr b="0" i="0" sz="700" u="none" cap="none" strike="noStrike">
                <a:solidFill>
                  <a:srgbClr val="7D97AD"/>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92" name="Google Shape;92;p22"/>
          <p:cNvSpPr txBox="1"/>
          <p:nvPr>
            <p:ph type="title"/>
          </p:nvPr>
        </p:nvSpPr>
        <p:spPr>
          <a:xfrm>
            <a:off x="457200" y="304800"/>
            <a:ext cx="8229600" cy="593700"/>
          </a:xfrm>
          <a:prstGeom prst="rect">
            <a:avLst/>
          </a:prstGeom>
          <a:noFill/>
          <a:ln>
            <a:noFill/>
          </a:ln>
        </p:spPr>
        <p:txBody>
          <a:bodyPr anchorCtr="0" anchor="t" bIns="34275" lIns="34275" spcFirstLastPara="1" rIns="34275" wrap="square" tIns="34275">
            <a:noAutofit/>
          </a:bodyPr>
          <a:lstStyle>
            <a:lvl1pPr indent="0" lvl="0" marL="0" marR="0" rtl="0" algn="l">
              <a:lnSpc>
                <a:spcPct val="100000"/>
              </a:lnSpc>
              <a:spcBef>
                <a:spcPts val="0"/>
              </a:spcBef>
              <a:spcAft>
                <a:spcPts val="0"/>
              </a:spcAft>
              <a:buClr>
                <a:srgbClr val="2D3D4A"/>
              </a:buClr>
              <a:buSzPts val="500"/>
              <a:buFont typeface="Open Sans"/>
              <a:buNone/>
              <a:defRPr b="0" i="0" sz="3600" u="none" cap="none" strike="noStrike">
                <a:solidFill>
                  <a:srgbClr val="2D3D4A"/>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93" name="Google Shape;93;p22"/>
          <p:cNvSpPr txBox="1"/>
          <p:nvPr>
            <p:ph idx="3" type="body"/>
          </p:nvPr>
        </p:nvSpPr>
        <p:spPr>
          <a:xfrm>
            <a:off x="457200" y="1714500"/>
            <a:ext cx="4025100" cy="2857500"/>
          </a:xfrm>
          <a:prstGeom prst="rect">
            <a:avLst/>
          </a:prstGeom>
          <a:noFill/>
          <a:ln>
            <a:noFill/>
          </a:ln>
        </p:spPr>
        <p:txBody>
          <a:bodyPr anchorCtr="0" anchor="ctr" bIns="34275" lIns="34275" spcFirstLastPara="1" rIns="34275" wrap="square" tIns="34275">
            <a:noAutofit/>
          </a:bodyPr>
          <a:lstStyle>
            <a:lvl1pPr indent="-317500" lvl="0" marL="457200" marR="0" rtl="0" algn="l">
              <a:lnSpc>
                <a:spcPct val="100000"/>
              </a:lnSpc>
              <a:spcBef>
                <a:spcPts val="700"/>
              </a:spcBef>
              <a:spcAft>
                <a:spcPts val="0"/>
              </a:spcAft>
              <a:buClr>
                <a:srgbClr val="2D3D4A"/>
              </a:buClr>
              <a:buSzPts val="1400"/>
              <a:buFont typeface="Open Sans"/>
              <a:buChar char="•"/>
              <a:defRPr b="0" i="0" sz="1800" u="none" cap="none" strike="noStrike">
                <a:solidFill>
                  <a:srgbClr val="2D3D4A"/>
                </a:solidFill>
                <a:latin typeface="Open Sans"/>
                <a:ea typeface="Open Sans"/>
                <a:cs typeface="Open Sans"/>
                <a:sym typeface="Open Sans"/>
              </a:defRPr>
            </a:lvl1pPr>
            <a:lvl2pPr indent="-311150" lvl="1" marL="914400" marR="0" rtl="0" algn="l">
              <a:lnSpc>
                <a:spcPct val="100000"/>
              </a:lnSpc>
              <a:spcBef>
                <a:spcPts val="700"/>
              </a:spcBef>
              <a:spcAft>
                <a:spcPts val="0"/>
              </a:spcAft>
              <a:buClr>
                <a:srgbClr val="2D3D4A"/>
              </a:buClr>
              <a:buSzPts val="1300"/>
              <a:buFont typeface="Open Sans"/>
              <a:buChar char="–"/>
              <a:defRPr b="0" i="0" sz="1600" u="none" cap="none" strike="noStrike">
                <a:solidFill>
                  <a:srgbClr val="2D3D4A"/>
                </a:solidFill>
                <a:latin typeface="Open Sans"/>
                <a:ea typeface="Open Sans"/>
                <a:cs typeface="Open Sans"/>
                <a:sym typeface="Open Sans"/>
              </a:defRPr>
            </a:lvl2pPr>
            <a:lvl3pPr indent="-298450" lvl="2" marL="1371600" marR="0" rtl="0" algn="l">
              <a:lnSpc>
                <a:spcPct val="100000"/>
              </a:lnSpc>
              <a:spcBef>
                <a:spcPts val="700"/>
              </a:spcBef>
              <a:spcAft>
                <a:spcPts val="0"/>
              </a:spcAft>
              <a:buClr>
                <a:srgbClr val="2D3D4A"/>
              </a:buClr>
              <a:buSzPts val="1100"/>
              <a:buFont typeface="Open Sans"/>
              <a:buChar char="–"/>
              <a:defRPr b="0" i="0" sz="1400" u="none" cap="none" strike="noStrike">
                <a:solidFill>
                  <a:srgbClr val="2D3D4A"/>
                </a:solidFill>
                <a:latin typeface="Open Sans"/>
                <a:ea typeface="Open Sans"/>
                <a:cs typeface="Open Sans"/>
                <a:sym typeface="Open Sans"/>
              </a:defRPr>
            </a:lvl3pPr>
            <a:lvl4pPr indent="-298450" lvl="3" marL="1828800" marR="0" rtl="0" algn="l">
              <a:lnSpc>
                <a:spcPct val="100000"/>
              </a:lnSpc>
              <a:spcBef>
                <a:spcPts val="700"/>
              </a:spcBef>
              <a:spcAft>
                <a:spcPts val="0"/>
              </a:spcAft>
              <a:buClr>
                <a:srgbClr val="2D3D4A"/>
              </a:buClr>
              <a:buSzPts val="1100"/>
              <a:buFont typeface="Open Sans"/>
              <a:buChar char="–"/>
              <a:defRPr b="0" i="0" sz="1400" u="none" cap="none" strike="noStrike">
                <a:solidFill>
                  <a:srgbClr val="2D3D4A"/>
                </a:solidFill>
                <a:latin typeface="Open Sans"/>
                <a:ea typeface="Open Sans"/>
                <a:cs typeface="Open Sans"/>
                <a:sym typeface="Open Sans"/>
              </a:defRPr>
            </a:lvl4pPr>
            <a:lvl5pPr indent="-298450" lvl="4" marL="2286000" marR="0" rtl="0" algn="l">
              <a:lnSpc>
                <a:spcPct val="100000"/>
              </a:lnSpc>
              <a:spcBef>
                <a:spcPts val="700"/>
              </a:spcBef>
              <a:spcAft>
                <a:spcPts val="0"/>
              </a:spcAft>
              <a:buClr>
                <a:srgbClr val="2D3D4A"/>
              </a:buClr>
              <a:buSzPts val="1100"/>
              <a:buFont typeface="Open Sans"/>
              <a:buChar char="–"/>
              <a:defRPr b="0" i="0" sz="14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94" name="Google Shape;94;p22"/>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lvl1pPr indent="0" lvl="0"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1pPr>
            <a:lvl2pPr indent="0" lvl="1"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2pPr>
            <a:lvl3pPr indent="0" lvl="2"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3pPr>
            <a:lvl4pPr indent="0" lvl="3"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4pPr>
            <a:lvl5pPr indent="0" lvl="4"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5pPr>
            <a:lvl6pPr indent="0" lvl="5"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6pPr>
            <a:lvl7pPr indent="0" lvl="6"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7pPr>
            <a:lvl8pPr indent="0" lvl="7"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8pPr>
            <a:lvl9pPr indent="0" lvl="8" marL="0" marR="0" rtl="0" algn="ctr">
              <a:lnSpc>
                <a:spcPct val="100000"/>
              </a:lnSpc>
              <a:spcBef>
                <a:spcPts val="0"/>
              </a:spcBef>
              <a:spcAft>
                <a:spcPts val="0"/>
              </a:spcAft>
              <a:buClr>
                <a:srgbClr val="7D97AD"/>
              </a:buClr>
              <a:buFont typeface="Open Sans"/>
              <a:buNone/>
              <a:defRPr b="0" i="0" sz="700" u="none" cap="none" strike="noStrike">
                <a:solidFill>
                  <a:srgbClr val="7D97AD"/>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solidFill>
                <a:srgbClr val="929292"/>
              </a:solidFill>
            </a:endParaRPr>
          </a:p>
        </p:txBody>
      </p:sp>
      <p:sp>
        <p:nvSpPr>
          <p:cNvPr id="95" name="Google Shape;95;p22"/>
          <p:cNvSpPr/>
          <p:nvPr>
            <p:ph idx="4" type="pic"/>
          </p:nvPr>
        </p:nvSpPr>
        <p:spPr>
          <a:xfrm>
            <a:off x="4662488" y="1714500"/>
            <a:ext cx="4024200" cy="2857500"/>
          </a:xfrm>
          <a:prstGeom prst="rect">
            <a:avLst/>
          </a:prstGeom>
          <a:noFill/>
          <a:ln>
            <a:noFill/>
          </a:ln>
        </p:spPr>
        <p:txBody>
          <a:bodyPr anchorCtr="0" anchor="t" bIns="34275" lIns="34275" spcFirstLastPara="1" rIns="34275" wrap="square" tIns="34275">
            <a:noAutofit/>
          </a:bodyPr>
          <a:lstStyle>
            <a:lvl1pPr indent="0" lvl="0"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1pPr>
            <a:lvl2pPr indent="0" lvl="1"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0" lvl="2"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0" lvl="3"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0" lvl="4"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533400" lvl="5"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711200" lvl="6"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889000" lvl="7"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1066800" lvl="8"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mage">
  <p:cSld name="Image">
    <p:bg>
      <p:bgPr>
        <a:solidFill>
          <a:srgbClr val="2D3D4A"/>
        </a:solidFill>
      </p:bgPr>
    </p:bg>
    <p:spTree>
      <p:nvGrpSpPr>
        <p:cNvPr id="96" name="Shape 96"/>
        <p:cNvGrpSpPr/>
        <p:nvPr/>
      </p:nvGrpSpPr>
      <p:grpSpPr>
        <a:xfrm>
          <a:off x="0" y="0"/>
          <a:ext cx="0" cy="0"/>
          <a:chOff x="0" y="0"/>
          <a:chExt cx="0" cy="0"/>
        </a:xfrm>
      </p:grpSpPr>
      <p:sp>
        <p:nvSpPr>
          <p:cNvPr id="97" name="Google Shape;97;p23"/>
          <p:cNvSpPr/>
          <p:nvPr>
            <p:ph idx="2" type="pic"/>
          </p:nvPr>
        </p:nvSpPr>
        <p:spPr>
          <a:xfrm>
            <a:off x="0" y="0"/>
            <a:ext cx="9144000" cy="5143500"/>
          </a:xfrm>
          <a:prstGeom prst="rect">
            <a:avLst/>
          </a:prstGeom>
          <a:noFill/>
          <a:ln>
            <a:noFill/>
          </a:ln>
        </p:spPr>
        <p:txBody>
          <a:bodyPr anchorCtr="0" anchor="t" bIns="34275" lIns="34275" spcFirstLastPara="1" rIns="34275" wrap="square" tIns="34275">
            <a:noAutofit/>
          </a:bodyPr>
          <a:lstStyle>
            <a:lvl1pPr indent="0" lvl="0"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1pPr>
            <a:lvl2pPr indent="0" lvl="1"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0" lvl="2"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0" lvl="3"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0" lvl="4"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533400" lvl="5"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711200" lvl="6"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889000" lvl="7"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1066800" lvl="8" marL="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98" name="Google Shape;98;p23"/>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emo">
  <p:cSld name="Demo">
    <p:spTree>
      <p:nvGrpSpPr>
        <p:cNvPr id="99" name="Shape 99"/>
        <p:cNvGrpSpPr/>
        <p:nvPr/>
      </p:nvGrpSpPr>
      <p:grpSpPr>
        <a:xfrm>
          <a:off x="0" y="0"/>
          <a:ext cx="0" cy="0"/>
          <a:chOff x="0" y="0"/>
          <a:chExt cx="0" cy="0"/>
        </a:xfrm>
      </p:grpSpPr>
      <p:pic>
        <p:nvPicPr>
          <p:cNvPr id="100" name="Google Shape;100;p24"/>
          <p:cNvPicPr preferRelativeResize="0"/>
          <p:nvPr/>
        </p:nvPicPr>
        <p:blipFill rotWithShape="1">
          <a:blip r:embed="rId2">
            <a:alphaModFix/>
          </a:blip>
          <a:srcRect b="7535" l="0" r="7800" t="0"/>
          <a:stretch/>
        </p:blipFill>
        <p:spPr>
          <a:xfrm>
            <a:off x="6579650" y="2571750"/>
            <a:ext cx="2564400" cy="2571900"/>
          </a:xfrm>
          <a:prstGeom prst="rect">
            <a:avLst/>
          </a:prstGeom>
          <a:noFill/>
          <a:ln>
            <a:noFill/>
          </a:ln>
        </p:spPr>
      </p:pic>
      <p:sp>
        <p:nvSpPr>
          <p:cNvPr id="101" name="Google Shape;101;p24"/>
          <p:cNvSpPr txBox="1"/>
          <p:nvPr>
            <p:ph idx="1" type="body"/>
          </p:nvPr>
        </p:nvSpPr>
        <p:spPr>
          <a:xfrm>
            <a:off x="457200" y="1295400"/>
            <a:ext cx="8229600" cy="1390800"/>
          </a:xfrm>
          <a:prstGeom prst="rect">
            <a:avLst/>
          </a:prstGeom>
          <a:noFill/>
          <a:ln>
            <a:noFill/>
          </a:ln>
        </p:spPr>
        <p:txBody>
          <a:bodyPr anchorCtr="0" anchor="b" bIns="34275" lIns="34275" spcFirstLastPara="1" rIns="34275" wrap="square" tIns="34275">
            <a:noAutofit/>
          </a:bodyPr>
          <a:lstStyle>
            <a:lvl1pPr indent="-228600" lvl="0" marL="45720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2D3D4A"/>
              </a:buClr>
              <a:buSzPts val="500"/>
              <a:buFont typeface="Open Sans"/>
              <a:buNone/>
              <a:defRPr b="0" i="0" sz="1800" u="none" cap="none" strike="noStrike">
                <a:solidFill>
                  <a:srgbClr val="2D3D4A"/>
                </a:solidFill>
                <a:latin typeface="Open Sans"/>
                <a:ea typeface="Open Sans"/>
                <a:cs typeface="Open Sans"/>
                <a:sym typeface="Open Sans"/>
              </a:defRPr>
            </a:lvl9pPr>
          </a:lstStyle>
          <a:p/>
        </p:txBody>
      </p:sp>
      <p:sp>
        <p:nvSpPr>
          <p:cNvPr id="102" name="Google Shape;102;p24"/>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go A Dark">
  <p:cSld name="Logo A Dark">
    <p:spTree>
      <p:nvGrpSpPr>
        <p:cNvPr id="103" name="Shape 103"/>
        <p:cNvGrpSpPr/>
        <p:nvPr/>
      </p:nvGrpSpPr>
      <p:grpSpPr>
        <a:xfrm>
          <a:off x="0" y="0"/>
          <a:ext cx="0" cy="0"/>
          <a:chOff x="0" y="0"/>
          <a:chExt cx="0" cy="0"/>
        </a:xfrm>
      </p:grpSpPr>
      <p:sp>
        <p:nvSpPr>
          <p:cNvPr id="104" name="Google Shape;104;p25"/>
          <p:cNvSpPr/>
          <p:nvPr/>
        </p:nvSpPr>
        <p:spPr>
          <a:xfrm>
            <a:off x="489756" y="4800600"/>
            <a:ext cx="8164500" cy="152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2016 Udacity. All rights reserved.</a:t>
            </a:r>
            <a:endParaRPr sz="500"/>
          </a:p>
        </p:txBody>
      </p:sp>
      <p:sp>
        <p:nvSpPr>
          <p:cNvPr id="105" name="Google Shape;105;p25"/>
          <p:cNvSpPr/>
          <p:nvPr/>
        </p:nvSpPr>
        <p:spPr>
          <a:xfrm>
            <a:off x="3796401" y="3514398"/>
            <a:ext cx="1551300" cy="3477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Font typeface="Open Sans"/>
              <a:buNone/>
            </a:pPr>
            <a:r>
              <a:rPr b="0" i="0" lang="en" sz="1800" u="none" cap="none" strike="noStrike">
                <a:solidFill>
                  <a:srgbClr val="FFFFFF"/>
                </a:solidFill>
                <a:latin typeface="Open Sans"/>
                <a:ea typeface="Open Sans"/>
                <a:cs typeface="Open Sans"/>
                <a:sym typeface="Open Sans"/>
              </a:rPr>
              <a:t>Be in Demand</a:t>
            </a:r>
            <a:endParaRPr sz="500"/>
          </a:p>
        </p:txBody>
      </p:sp>
      <p:pic>
        <p:nvPicPr>
          <p:cNvPr id="106" name="Google Shape;106;p25"/>
          <p:cNvPicPr preferRelativeResize="0"/>
          <p:nvPr/>
        </p:nvPicPr>
        <p:blipFill rotWithShape="1">
          <a:blip r:embed="rId2">
            <a:alphaModFix/>
          </a:blip>
          <a:srcRect b="0" l="0" r="0" t="0"/>
          <a:stretch/>
        </p:blipFill>
        <p:spPr>
          <a:xfrm>
            <a:off x="3485828" y="1370725"/>
            <a:ext cx="2172300" cy="1941000"/>
          </a:xfrm>
          <a:prstGeom prst="rect">
            <a:avLst/>
          </a:prstGeom>
          <a:noFill/>
          <a:ln>
            <a:noFill/>
          </a:ln>
        </p:spPr>
      </p:pic>
      <p:sp>
        <p:nvSpPr>
          <p:cNvPr id="107" name="Google Shape;107;p25"/>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go A Light">
  <p:cSld name="Logo A Light">
    <p:bg>
      <p:bgPr>
        <a:solidFill>
          <a:srgbClr val="02B3E4"/>
        </a:solidFill>
      </p:bgPr>
    </p:bg>
    <p:spTree>
      <p:nvGrpSpPr>
        <p:cNvPr id="108" name="Shape 108"/>
        <p:cNvGrpSpPr/>
        <p:nvPr/>
      </p:nvGrpSpPr>
      <p:grpSpPr>
        <a:xfrm>
          <a:off x="0" y="0"/>
          <a:ext cx="0" cy="0"/>
          <a:chOff x="0" y="0"/>
          <a:chExt cx="0" cy="0"/>
        </a:xfrm>
      </p:grpSpPr>
      <p:sp>
        <p:nvSpPr>
          <p:cNvPr id="109" name="Google Shape;109;p26"/>
          <p:cNvSpPr/>
          <p:nvPr/>
        </p:nvSpPr>
        <p:spPr>
          <a:xfrm>
            <a:off x="489756" y="4800600"/>
            <a:ext cx="8164500" cy="152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FAFBFC"/>
              </a:buClr>
              <a:buFont typeface="Open Sans"/>
              <a:buNone/>
            </a:pPr>
            <a:r>
              <a:rPr b="0" i="0" lang="en" sz="700" u="none" cap="none" strike="noStrike">
                <a:solidFill>
                  <a:srgbClr val="FAFBFC"/>
                </a:solidFill>
                <a:latin typeface="Open Sans"/>
                <a:ea typeface="Open Sans"/>
                <a:cs typeface="Open Sans"/>
                <a:sym typeface="Open Sans"/>
              </a:rPr>
              <a:t>© 2016 Udacity. All rights reserved.</a:t>
            </a:r>
            <a:endParaRPr sz="500"/>
          </a:p>
        </p:txBody>
      </p:sp>
      <p:sp>
        <p:nvSpPr>
          <p:cNvPr id="110" name="Google Shape;110;p26"/>
          <p:cNvSpPr/>
          <p:nvPr/>
        </p:nvSpPr>
        <p:spPr>
          <a:xfrm>
            <a:off x="3796401" y="3514725"/>
            <a:ext cx="1551300" cy="3477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AFBFC"/>
              </a:buClr>
              <a:buFont typeface="Open Sans"/>
              <a:buNone/>
            </a:pPr>
            <a:r>
              <a:rPr b="0" i="0" lang="en" sz="1800" u="none" cap="none" strike="noStrike">
                <a:solidFill>
                  <a:srgbClr val="FAFBFC"/>
                </a:solidFill>
                <a:latin typeface="Open Sans"/>
                <a:ea typeface="Open Sans"/>
                <a:cs typeface="Open Sans"/>
                <a:sym typeface="Open Sans"/>
              </a:rPr>
              <a:t>Be in Demand</a:t>
            </a:r>
            <a:endParaRPr sz="500"/>
          </a:p>
        </p:txBody>
      </p:sp>
      <p:pic>
        <p:nvPicPr>
          <p:cNvPr id="111" name="Google Shape;111;p26"/>
          <p:cNvPicPr preferRelativeResize="0"/>
          <p:nvPr/>
        </p:nvPicPr>
        <p:blipFill rotWithShape="1">
          <a:blip r:embed="rId2">
            <a:alphaModFix/>
          </a:blip>
          <a:srcRect b="0" l="0" r="0" t="0"/>
          <a:stretch/>
        </p:blipFill>
        <p:spPr>
          <a:xfrm>
            <a:off x="3485828" y="1370725"/>
            <a:ext cx="2172300" cy="1941000"/>
          </a:xfrm>
          <a:prstGeom prst="rect">
            <a:avLst/>
          </a:prstGeom>
          <a:noFill/>
          <a:ln>
            <a:noFill/>
          </a:ln>
        </p:spPr>
      </p:pic>
      <p:sp>
        <p:nvSpPr>
          <p:cNvPr id="112" name="Google Shape;112;p26"/>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go B Dark">
  <p:cSld name="Logo B Dark">
    <p:spTree>
      <p:nvGrpSpPr>
        <p:cNvPr id="113" name="Shape 113"/>
        <p:cNvGrpSpPr/>
        <p:nvPr/>
      </p:nvGrpSpPr>
      <p:grpSpPr>
        <a:xfrm>
          <a:off x="0" y="0"/>
          <a:ext cx="0" cy="0"/>
          <a:chOff x="0" y="0"/>
          <a:chExt cx="0" cy="0"/>
        </a:xfrm>
      </p:grpSpPr>
      <p:sp>
        <p:nvSpPr>
          <p:cNvPr id="114" name="Google Shape;114;p27"/>
          <p:cNvSpPr/>
          <p:nvPr/>
        </p:nvSpPr>
        <p:spPr>
          <a:xfrm>
            <a:off x="489756" y="4800600"/>
            <a:ext cx="8164500" cy="152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2016 Udacity. All rights reserved.</a:t>
            </a:r>
            <a:endParaRPr sz="500"/>
          </a:p>
        </p:txBody>
      </p:sp>
      <p:sp>
        <p:nvSpPr>
          <p:cNvPr id="115" name="Google Shape;115;p27"/>
          <p:cNvSpPr/>
          <p:nvPr/>
        </p:nvSpPr>
        <p:spPr>
          <a:xfrm>
            <a:off x="3796401" y="3048793"/>
            <a:ext cx="1551300" cy="3477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Font typeface="Open Sans"/>
              <a:buNone/>
            </a:pPr>
            <a:r>
              <a:rPr b="0" i="0" lang="en" sz="1800" u="none" cap="none" strike="noStrike">
                <a:solidFill>
                  <a:srgbClr val="FFFFFF"/>
                </a:solidFill>
                <a:latin typeface="Open Sans"/>
                <a:ea typeface="Open Sans"/>
                <a:cs typeface="Open Sans"/>
                <a:sym typeface="Open Sans"/>
              </a:rPr>
              <a:t>Be in Demand</a:t>
            </a:r>
            <a:endParaRPr sz="500"/>
          </a:p>
        </p:txBody>
      </p:sp>
      <p:pic>
        <p:nvPicPr>
          <p:cNvPr id="116" name="Google Shape;116;p27"/>
          <p:cNvPicPr preferRelativeResize="0"/>
          <p:nvPr/>
        </p:nvPicPr>
        <p:blipFill rotWithShape="1">
          <a:blip r:embed="rId2">
            <a:alphaModFix/>
          </a:blip>
          <a:srcRect b="0" l="0" r="0" t="0"/>
          <a:stretch/>
        </p:blipFill>
        <p:spPr>
          <a:xfrm>
            <a:off x="2500679" y="2221260"/>
            <a:ext cx="4143300" cy="720000"/>
          </a:xfrm>
          <a:prstGeom prst="rect">
            <a:avLst/>
          </a:prstGeom>
          <a:noFill/>
          <a:ln>
            <a:noFill/>
          </a:ln>
        </p:spPr>
      </p:pic>
      <p:sp>
        <p:nvSpPr>
          <p:cNvPr id="117" name="Google Shape;117;p27"/>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go B Light">
  <p:cSld name="Logo B Light">
    <p:bg>
      <p:bgPr>
        <a:solidFill>
          <a:srgbClr val="02B3E4"/>
        </a:solidFill>
      </p:bgPr>
    </p:bg>
    <p:spTree>
      <p:nvGrpSpPr>
        <p:cNvPr id="118" name="Shape 118"/>
        <p:cNvGrpSpPr/>
        <p:nvPr/>
      </p:nvGrpSpPr>
      <p:grpSpPr>
        <a:xfrm>
          <a:off x="0" y="0"/>
          <a:ext cx="0" cy="0"/>
          <a:chOff x="0" y="0"/>
          <a:chExt cx="0" cy="0"/>
        </a:xfrm>
      </p:grpSpPr>
      <p:sp>
        <p:nvSpPr>
          <p:cNvPr id="119" name="Google Shape;119;p28"/>
          <p:cNvSpPr/>
          <p:nvPr/>
        </p:nvSpPr>
        <p:spPr>
          <a:xfrm>
            <a:off x="489756" y="4800600"/>
            <a:ext cx="8164500" cy="152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FAFBFC"/>
              </a:buClr>
              <a:buFont typeface="Open Sans"/>
              <a:buNone/>
            </a:pPr>
            <a:r>
              <a:rPr b="0" i="0" lang="en" sz="700" u="none" cap="none" strike="noStrike">
                <a:solidFill>
                  <a:srgbClr val="FAFBFC"/>
                </a:solidFill>
                <a:latin typeface="Open Sans"/>
                <a:ea typeface="Open Sans"/>
                <a:cs typeface="Open Sans"/>
                <a:sym typeface="Open Sans"/>
              </a:rPr>
              <a:t>© 2016 Udacity. All rights reserved.</a:t>
            </a:r>
            <a:endParaRPr sz="500"/>
          </a:p>
        </p:txBody>
      </p:sp>
      <p:sp>
        <p:nvSpPr>
          <p:cNvPr id="120" name="Google Shape;120;p28"/>
          <p:cNvSpPr/>
          <p:nvPr/>
        </p:nvSpPr>
        <p:spPr>
          <a:xfrm>
            <a:off x="3796401" y="3048793"/>
            <a:ext cx="1551300" cy="3477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AFBFC"/>
              </a:buClr>
              <a:buFont typeface="Open Sans"/>
              <a:buNone/>
            </a:pPr>
            <a:r>
              <a:rPr b="0" i="0" lang="en" sz="1800" u="none" cap="none" strike="noStrike">
                <a:solidFill>
                  <a:srgbClr val="FAFBFC"/>
                </a:solidFill>
                <a:latin typeface="Open Sans"/>
                <a:ea typeface="Open Sans"/>
                <a:cs typeface="Open Sans"/>
                <a:sym typeface="Open Sans"/>
              </a:rPr>
              <a:t>Be in Demand</a:t>
            </a:r>
            <a:endParaRPr sz="500"/>
          </a:p>
        </p:txBody>
      </p:sp>
      <p:pic>
        <p:nvPicPr>
          <p:cNvPr id="121" name="Google Shape;121;p28"/>
          <p:cNvPicPr preferRelativeResize="0"/>
          <p:nvPr/>
        </p:nvPicPr>
        <p:blipFill rotWithShape="1">
          <a:blip r:embed="rId2">
            <a:alphaModFix/>
          </a:blip>
          <a:srcRect b="0" l="0" r="0" t="0"/>
          <a:stretch/>
        </p:blipFill>
        <p:spPr>
          <a:xfrm>
            <a:off x="2500313" y="2221260"/>
            <a:ext cx="4143300" cy="720000"/>
          </a:xfrm>
          <a:prstGeom prst="rect">
            <a:avLst/>
          </a:prstGeom>
          <a:noFill/>
          <a:ln>
            <a:noFill/>
          </a:ln>
        </p:spPr>
      </p:pic>
      <p:sp>
        <p:nvSpPr>
          <p:cNvPr id="122" name="Google Shape;122;p28"/>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p:cSld name="Blank">
    <p:bg>
      <p:bgPr>
        <a:solidFill>
          <a:srgbClr val="FFFFFF"/>
        </a:solidFill>
      </p:bgPr>
    </p:bg>
    <p:spTree>
      <p:nvGrpSpPr>
        <p:cNvPr id="123" name="Shape 123"/>
        <p:cNvGrpSpPr/>
        <p:nvPr/>
      </p:nvGrpSpPr>
      <p:grpSpPr>
        <a:xfrm>
          <a:off x="0" y="0"/>
          <a:ext cx="0" cy="0"/>
          <a:chOff x="0" y="0"/>
          <a:chExt cx="0" cy="0"/>
        </a:xfrm>
      </p:grpSpPr>
      <p:sp>
        <p:nvSpPr>
          <p:cNvPr id="124" name="Google Shape;124;p29"/>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7" Type="http://schemas.openxmlformats.org/officeDocument/2006/relationships/theme" Target="../theme/theme1.xml"/><Relationship Id="rId16" Type="http://schemas.openxmlformats.org/officeDocument/2006/relationships/slideLayout" Target="../slideLayouts/slideLayout27.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2E3D49"/>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57200" y="1295400"/>
            <a:ext cx="8229600" cy="1390800"/>
          </a:xfrm>
          <a:prstGeom prst="rect">
            <a:avLst/>
          </a:prstGeom>
          <a:noFill/>
          <a:ln>
            <a:noFill/>
          </a:ln>
        </p:spPr>
        <p:txBody>
          <a:bodyPr anchorCtr="0" anchor="b" bIns="34275" lIns="34275" spcFirstLastPara="1" rIns="34275" wrap="square" tIns="34275">
            <a:noAutofit/>
          </a:bodyPr>
          <a:lstStyle>
            <a:lvl1pPr indent="0" lvl="0"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1pPr>
            <a:lvl2pPr indent="88900" lvl="1"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2pPr>
            <a:lvl3pPr indent="177800" lvl="2"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3pPr>
            <a:lvl4pPr indent="254000" lvl="3"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4pPr>
            <a:lvl5pPr indent="342900" lvl="4"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5pPr>
            <a:lvl6pPr indent="431800" lvl="5"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6pPr>
            <a:lvl7pPr indent="520700" lvl="6"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7pPr>
            <a:lvl8pPr indent="596900" lvl="7"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8pPr>
            <a:lvl9pPr indent="685800" lvl="8" marL="0" marR="0" rtl="0" algn="l">
              <a:lnSpc>
                <a:spcPct val="120000"/>
              </a:lnSpc>
              <a:spcBef>
                <a:spcPts val="0"/>
              </a:spcBef>
              <a:spcAft>
                <a:spcPts val="0"/>
              </a:spcAft>
              <a:buClr>
                <a:srgbClr val="FFFFFF"/>
              </a:buClr>
              <a:buSzPts val="500"/>
              <a:buFont typeface="Open Sans"/>
              <a:buNone/>
              <a:defRPr b="0" i="0" sz="4500" u="none" cap="none" strike="noStrike">
                <a:solidFill>
                  <a:srgbClr val="FFFFFF"/>
                </a:solidFill>
                <a:latin typeface="Open Sans"/>
                <a:ea typeface="Open Sans"/>
                <a:cs typeface="Open Sans"/>
                <a:sym typeface="Open Sans"/>
              </a:defRPr>
            </a:lvl9pPr>
          </a:lstStyle>
          <a:p/>
        </p:txBody>
      </p:sp>
      <p:sp>
        <p:nvSpPr>
          <p:cNvPr id="52" name="Google Shape;52;p13"/>
          <p:cNvSpPr txBox="1"/>
          <p:nvPr>
            <p:ph idx="1" type="body"/>
          </p:nvPr>
        </p:nvSpPr>
        <p:spPr>
          <a:xfrm>
            <a:off x="614363" y="2662238"/>
            <a:ext cx="7915200" cy="1390800"/>
          </a:xfrm>
          <a:prstGeom prst="rect">
            <a:avLst/>
          </a:prstGeom>
          <a:noFill/>
          <a:ln>
            <a:noFill/>
          </a:ln>
        </p:spPr>
        <p:txBody>
          <a:bodyPr anchorCtr="0" anchor="t" bIns="34275" lIns="34275" spcFirstLastPara="1" rIns="34275" wrap="square" tIns="34275">
            <a:noAutofit/>
          </a:bodyPr>
          <a:lstStyle>
            <a:lvl1pPr indent="-228600" lvl="0" marL="4572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1pPr>
            <a:lvl2pPr indent="-228600" lvl="1" marL="9144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2pPr>
            <a:lvl3pPr indent="-228600" lvl="2" marL="13716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3pPr>
            <a:lvl4pPr indent="-228600" lvl="3" marL="18288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4pPr>
            <a:lvl5pPr indent="-228600" lvl="4" marL="22860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5pPr>
            <a:lvl6pPr indent="-228600" lvl="5" marL="27432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6pPr>
            <a:lvl7pPr indent="-228600" lvl="6" marL="32004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7pPr>
            <a:lvl8pPr indent="-228600" lvl="7" marL="36576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8pPr>
            <a:lvl9pPr indent="-228600" lvl="8" marL="4114800" marR="0" rtl="0" algn="l">
              <a:lnSpc>
                <a:spcPct val="100000"/>
              </a:lnSpc>
              <a:spcBef>
                <a:spcPts val="700"/>
              </a:spcBef>
              <a:spcAft>
                <a:spcPts val="0"/>
              </a:spcAft>
              <a:buClr>
                <a:srgbClr val="9CBDD8"/>
              </a:buClr>
              <a:buSzPts val="500"/>
              <a:buFont typeface="Open Sans"/>
              <a:buNone/>
              <a:defRPr b="0" i="0" sz="1800" u="none" cap="none" strike="noStrike">
                <a:solidFill>
                  <a:srgbClr val="9CBDD8"/>
                </a:solidFill>
                <a:latin typeface="Open Sans"/>
                <a:ea typeface="Open Sans"/>
                <a:cs typeface="Open Sans"/>
                <a:sym typeface="Open Sans"/>
              </a:defRPr>
            </a:lvl9pPr>
          </a:lstStyle>
          <a:p/>
        </p:txBody>
      </p:sp>
      <p:sp>
        <p:nvSpPr>
          <p:cNvPr id="53" name="Google Shape;53;p13"/>
          <p:cNvSpPr txBox="1"/>
          <p:nvPr>
            <p:ph idx="12" type="sldNum"/>
          </p:nvPr>
        </p:nvSpPr>
        <p:spPr>
          <a:xfrm>
            <a:off x="8892578" y="4953000"/>
            <a:ext cx="141000" cy="152400"/>
          </a:xfrm>
          <a:prstGeom prst="rect">
            <a:avLst/>
          </a:prstGeom>
          <a:noFill/>
          <a:ln>
            <a:noFill/>
          </a:ln>
        </p:spPr>
        <p:txBody>
          <a:bodyPr anchorCtr="0" anchor="t" bIns="19050" lIns="19050" spcFirstLastPara="1" rIns="19050" wrap="square" tIns="19050">
            <a:noAutofit/>
          </a:bodyPr>
          <a:lstStyle>
            <a:lvl1pPr indent="0" lvl="0"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1pPr>
            <a:lvl2pPr indent="0" lvl="1"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2pPr>
            <a:lvl3pPr indent="0" lvl="2"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3pPr>
            <a:lvl4pPr indent="0" lvl="3"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4pPr>
            <a:lvl5pPr indent="0" lvl="4"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5pPr>
            <a:lvl6pPr indent="0" lvl="5"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6pPr>
            <a:lvl7pPr indent="0" lvl="6"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7pPr>
            <a:lvl8pPr indent="0" lvl="7"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8pPr>
            <a:lvl9pPr indent="0" lvl="8" marL="0" marR="0" rtl="0" algn="ctr">
              <a:lnSpc>
                <a:spcPct val="100000"/>
              </a:lnSpc>
              <a:spcBef>
                <a:spcPts val="0"/>
              </a:spcBef>
              <a:spcAft>
                <a:spcPts val="0"/>
              </a:spcAft>
              <a:buClr>
                <a:srgbClr val="929292"/>
              </a:buClr>
              <a:buFont typeface="Open Sans"/>
              <a:buNone/>
              <a:defRPr b="0" i="0" sz="700" u="none" cap="none" strike="noStrike">
                <a:solidFill>
                  <a:srgbClr val="929292"/>
                </a:solidFill>
                <a:latin typeface="Open Sans"/>
                <a:ea typeface="Open Sans"/>
                <a:cs typeface="Open Sans"/>
                <a:sym typeface="Open Sans"/>
              </a:defRPr>
            </a:lvl9pPr>
          </a:lstStyle>
          <a:p>
            <a:pPr indent="0" lvl="0" marL="0" rtl="0" algn="ctr">
              <a:spcBef>
                <a:spcPts val="0"/>
              </a:spcBef>
              <a:spcAft>
                <a:spcPts val="0"/>
              </a:spcAft>
              <a:buNone/>
            </a:pPr>
            <a:fld id="{00000000-1234-1234-1234-123412341234}" type="slidenum">
              <a:rPr lang="en"/>
              <a:t>‹#›</a:t>
            </a:fld>
            <a:endParaRPr sz="5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xml"/><Relationship Id="rId3" Type="http://schemas.openxmlformats.org/officeDocument/2006/relationships/hyperlink" Target="https://docs.google.com/document/d/1eCyr2eKYK7CyHtrJ6LvnIDVFubpo7SRewifzeZcbKtE/edit?usp=sharing" TargetMode="Externa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30"/>
          <p:cNvSpPr txBox="1"/>
          <p:nvPr>
            <p:ph type="title"/>
          </p:nvPr>
        </p:nvSpPr>
        <p:spPr>
          <a:xfrm>
            <a:off x="311700" y="216425"/>
            <a:ext cx="8520600" cy="572700"/>
          </a:xfrm>
          <a:prstGeom prst="rect">
            <a:avLst/>
          </a:prstGeom>
        </p:spPr>
        <p:txBody>
          <a:bodyPr anchorCtr="0" anchor="t" bIns="34275" lIns="34275" spcFirstLastPara="1" rIns="34275" wrap="square" tIns="34275">
            <a:noAutofit/>
          </a:bodyPr>
          <a:lstStyle/>
          <a:p>
            <a:pPr indent="0" lvl="0" marL="0" rtl="0" algn="l">
              <a:spcBef>
                <a:spcPts val="0"/>
              </a:spcBef>
              <a:spcAft>
                <a:spcPts val="0"/>
              </a:spcAft>
              <a:buNone/>
            </a:pPr>
            <a:r>
              <a:rPr lang="en" sz="3200"/>
              <a:t>How to use this Template</a:t>
            </a:r>
            <a:endParaRPr sz="3200"/>
          </a:p>
        </p:txBody>
      </p:sp>
      <p:sp>
        <p:nvSpPr>
          <p:cNvPr id="130" name="Google Shape;130;p30"/>
          <p:cNvSpPr txBox="1"/>
          <p:nvPr>
            <p:ph idx="1" type="body"/>
          </p:nvPr>
        </p:nvSpPr>
        <p:spPr>
          <a:xfrm>
            <a:off x="311700" y="923875"/>
            <a:ext cx="8520600" cy="3190800"/>
          </a:xfrm>
          <a:prstGeom prst="rect">
            <a:avLst/>
          </a:prstGeom>
        </p:spPr>
        <p:txBody>
          <a:bodyPr anchorCtr="0" anchor="t" bIns="34275" lIns="34275" spcFirstLastPara="1" rIns="34275" wrap="square" tIns="34275">
            <a:noAutofit/>
          </a:bodyPr>
          <a:lstStyle/>
          <a:p>
            <a:pPr indent="-304800" lvl="0" marL="457200" rtl="0" algn="l">
              <a:lnSpc>
                <a:spcPct val="115000"/>
              </a:lnSpc>
              <a:spcBef>
                <a:spcPts val="0"/>
              </a:spcBef>
              <a:spcAft>
                <a:spcPts val="0"/>
              </a:spcAft>
              <a:buClr>
                <a:srgbClr val="000000"/>
              </a:buClr>
              <a:buSzPts val="1200"/>
              <a:buChar char="●"/>
            </a:pPr>
            <a:r>
              <a:rPr lang="en" sz="1200">
                <a:solidFill>
                  <a:srgbClr val="2D3D4A"/>
                </a:solidFill>
              </a:rPr>
              <a:t>Make a copy of this Google Slide deck (</a:t>
            </a:r>
            <a:r>
              <a:rPr lang="en" sz="1200">
                <a:solidFill>
                  <a:srgbClr val="0097A7"/>
                </a:solidFill>
                <a:uFill>
                  <a:noFill/>
                </a:uFill>
                <a:hlinkClick r:id="rId3"/>
              </a:rPr>
              <a:t>Google Drive Directions</a:t>
            </a:r>
            <a:r>
              <a:rPr lang="en" sz="1200">
                <a:solidFill>
                  <a:srgbClr val="2D3D4A"/>
                </a:solidFill>
              </a:rPr>
              <a:t>).</a:t>
            </a:r>
            <a:endParaRPr sz="1200">
              <a:solidFill>
                <a:srgbClr val="2D3D4A"/>
              </a:solidFill>
            </a:endParaRPr>
          </a:p>
          <a:p>
            <a:pPr indent="-304800" lvl="0" marL="457200" rtl="0" algn="l">
              <a:lnSpc>
                <a:spcPct val="115000"/>
              </a:lnSpc>
              <a:spcBef>
                <a:spcPts val="0"/>
              </a:spcBef>
              <a:spcAft>
                <a:spcPts val="0"/>
              </a:spcAft>
              <a:buClr>
                <a:srgbClr val="000000"/>
              </a:buClr>
              <a:buSzPts val="1200"/>
              <a:buChar char="●"/>
            </a:pPr>
            <a:r>
              <a:rPr lang="en" sz="1200">
                <a:solidFill>
                  <a:srgbClr val="2D3D4A"/>
                </a:solidFill>
              </a:rPr>
              <a:t>We have provided these slides as a guide to ensure that you submit all the required components to successfully complete your project. </a:t>
            </a:r>
            <a:endParaRPr sz="1200">
              <a:solidFill>
                <a:srgbClr val="2D3D4A"/>
              </a:solidFill>
            </a:endParaRPr>
          </a:p>
          <a:p>
            <a:pPr indent="-304800" lvl="0" marL="457200" rtl="0" algn="l">
              <a:lnSpc>
                <a:spcPct val="115000"/>
              </a:lnSpc>
              <a:spcBef>
                <a:spcPts val="0"/>
              </a:spcBef>
              <a:spcAft>
                <a:spcPts val="0"/>
              </a:spcAft>
              <a:buClr>
                <a:srgbClr val="000000"/>
              </a:buClr>
              <a:buSzPts val="1200"/>
              <a:buChar char="●"/>
            </a:pPr>
            <a:r>
              <a:rPr lang="en" sz="1200">
                <a:solidFill>
                  <a:srgbClr val="2D3D4A"/>
                </a:solidFill>
              </a:rPr>
              <a:t>When presenting your project, please only think of this as a guide. We encouraged you to use creative freedom when making changes as long as the required information is present. </a:t>
            </a:r>
            <a:endParaRPr sz="1200">
              <a:solidFill>
                <a:srgbClr val="2D3D4A"/>
              </a:solidFill>
            </a:endParaRPr>
          </a:p>
          <a:p>
            <a:pPr indent="-304800" lvl="0" marL="457200" rtl="0" algn="l">
              <a:lnSpc>
                <a:spcPct val="115000"/>
              </a:lnSpc>
              <a:spcBef>
                <a:spcPts val="0"/>
              </a:spcBef>
              <a:spcAft>
                <a:spcPts val="0"/>
              </a:spcAft>
              <a:buClr>
                <a:srgbClr val="000000"/>
              </a:buClr>
              <a:buSzPts val="1200"/>
              <a:buChar char="●"/>
            </a:pPr>
            <a:r>
              <a:rPr lang="en" sz="1200">
                <a:solidFill>
                  <a:srgbClr val="2D3D4A"/>
                </a:solidFill>
              </a:rPr>
              <a:t>Don’t forget to delete this before you submit your project.</a:t>
            </a:r>
            <a:endParaRPr sz="1200">
              <a:solidFill>
                <a:srgbClr val="2D3D4A"/>
              </a:solidFill>
            </a:endParaRPr>
          </a:p>
          <a:p>
            <a:pPr indent="0" lvl="0" marL="114300" rtl="0" algn="l">
              <a:lnSpc>
                <a:spcPct val="115000"/>
              </a:lnSpc>
              <a:spcBef>
                <a:spcPts val="700"/>
              </a:spcBef>
              <a:spcAft>
                <a:spcPts val="0"/>
              </a:spcAft>
              <a:buNone/>
            </a:pPr>
            <a:r>
              <a:t/>
            </a:r>
            <a:endParaRPr sz="1200">
              <a:solidFill>
                <a:srgbClr val="000000"/>
              </a:solidFill>
            </a:endParaRPr>
          </a:p>
        </p:txBody>
      </p:sp>
      <p:pic>
        <p:nvPicPr>
          <p:cNvPr id="131" name="Google Shape;131;p30"/>
          <p:cNvPicPr preferRelativeResize="0"/>
          <p:nvPr/>
        </p:nvPicPr>
        <p:blipFill rotWithShape="1">
          <a:blip r:embed="rId4">
            <a:alphaModFix/>
          </a:blip>
          <a:srcRect b="11824" l="18073" r="14486" t="20988"/>
          <a:stretch/>
        </p:blipFill>
        <p:spPr>
          <a:xfrm>
            <a:off x="2567191" y="3827950"/>
            <a:ext cx="3591690" cy="89451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39"/>
          <p:cNvSpPr txBox="1"/>
          <p:nvPr>
            <p:ph type="title"/>
          </p:nvPr>
        </p:nvSpPr>
        <p:spPr>
          <a:xfrm>
            <a:off x="457200" y="1295400"/>
            <a:ext cx="8229600" cy="1390800"/>
          </a:xfrm>
          <a:prstGeom prst="rect">
            <a:avLst/>
          </a:prstGeom>
          <a:noFill/>
          <a:ln>
            <a:noFill/>
          </a:ln>
        </p:spPr>
        <p:txBody>
          <a:bodyPr anchorCtr="0" anchor="b" bIns="0" lIns="0" spcFirstLastPara="1" rIns="0" wrap="square" tIns="0">
            <a:noAutofit/>
          </a:bodyPr>
          <a:lstStyle/>
          <a:p>
            <a:pPr indent="0" lvl="0" marL="0" rtl="0" algn="l">
              <a:spcBef>
                <a:spcPts val="0"/>
              </a:spcBef>
              <a:spcAft>
                <a:spcPts val="0"/>
              </a:spcAft>
              <a:buClr>
                <a:srgbClr val="FFFFFF"/>
              </a:buClr>
              <a:buFont typeface="Open Sans"/>
              <a:buNone/>
            </a:pPr>
            <a:r>
              <a:rPr lang="en"/>
              <a:t>Competitors</a:t>
            </a:r>
            <a:endParaRPr sz="500"/>
          </a:p>
        </p:txBody>
      </p:sp>
      <p:sp>
        <p:nvSpPr>
          <p:cNvPr id="204" name="Google Shape;204;p39"/>
          <p:cNvSpPr txBox="1"/>
          <p:nvPr>
            <p:ph idx="4294967295"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40"/>
          <p:cNvSpPr txBox="1"/>
          <p:nvPr>
            <p:ph idx="1" type="body"/>
          </p:nvPr>
        </p:nvSpPr>
        <p:spPr>
          <a:xfrm>
            <a:off x="457200" y="912875"/>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E.G</a:t>
            </a:r>
            <a:r>
              <a:rPr lang="en"/>
              <a:t>. []</a:t>
            </a:r>
            <a:endParaRPr sz="500"/>
          </a:p>
        </p:txBody>
      </p:sp>
      <p:sp>
        <p:nvSpPr>
          <p:cNvPr id="210" name="Google Shape;210;p40"/>
          <p:cNvSpPr txBox="1"/>
          <p:nvPr>
            <p:ph type="title"/>
          </p:nvPr>
        </p:nvSpPr>
        <p:spPr>
          <a:xfrm>
            <a:off x="457200" y="304800"/>
            <a:ext cx="8229600" cy="593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[Competitor 1]</a:t>
            </a:r>
            <a:endParaRPr sz="500"/>
          </a:p>
        </p:txBody>
      </p:sp>
      <p:sp>
        <p:nvSpPr>
          <p:cNvPr id="211" name="Google Shape;211;p40"/>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
        <p:nvSpPr>
          <p:cNvPr id="212" name="Google Shape;212;p40"/>
          <p:cNvSpPr txBox="1"/>
          <p:nvPr>
            <p:ph idx="3" type="body"/>
          </p:nvPr>
        </p:nvSpPr>
        <p:spPr>
          <a:xfrm>
            <a:off x="204200" y="1376450"/>
            <a:ext cx="8482500" cy="2857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700"/>
              </a:spcBef>
              <a:spcAft>
                <a:spcPts val="0"/>
              </a:spcAft>
              <a:buNone/>
            </a:pPr>
            <a:r>
              <a:t/>
            </a:r>
            <a:endParaRPr sz="500"/>
          </a:p>
          <a:p>
            <a:pPr indent="-114300" lvl="0" marL="114300" marR="0" rtl="0" algn="l">
              <a:lnSpc>
                <a:spcPct val="100000"/>
              </a:lnSpc>
              <a:spcBef>
                <a:spcPts val="700"/>
              </a:spcBef>
              <a:spcAft>
                <a:spcPts val="0"/>
              </a:spcAft>
              <a:buClr>
                <a:srgbClr val="2D3D4A"/>
              </a:buClr>
              <a:buSzPts val="1400"/>
              <a:buFont typeface="Open Sans"/>
              <a:buChar char="•"/>
            </a:pPr>
            <a:r>
              <a:rPr lang="en"/>
              <a:t>[What does this competitor do?  What features do they have?  Are they seeing good market penetration?  Any stats you can give on revenue?]</a:t>
            </a:r>
            <a:endParaRPr sz="500"/>
          </a:p>
        </p:txBody>
      </p:sp>
      <p:sp>
        <p:nvSpPr>
          <p:cNvPr id="213" name="Google Shape;213;p40"/>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41"/>
          <p:cNvSpPr txBox="1"/>
          <p:nvPr>
            <p:ph idx="1" type="body"/>
          </p:nvPr>
        </p:nvSpPr>
        <p:spPr>
          <a:xfrm>
            <a:off x="457200" y="912875"/>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E.G. []</a:t>
            </a:r>
            <a:endParaRPr sz="500"/>
          </a:p>
        </p:txBody>
      </p:sp>
      <p:sp>
        <p:nvSpPr>
          <p:cNvPr id="219" name="Google Shape;219;p41"/>
          <p:cNvSpPr txBox="1"/>
          <p:nvPr>
            <p:ph type="title"/>
          </p:nvPr>
        </p:nvSpPr>
        <p:spPr>
          <a:xfrm>
            <a:off x="457200" y="304800"/>
            <a:ext cx="8229600" cy="5937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[Competitor 2]</a:t>
            </a:r>
            <a:endParaRPr sz="500"/>
          </a:p>
        </p:txBody>
      </p:sp>
      <p:sp>
        <p:nvSpPr>
          <p:cNvPr id="220" name="Google Shape;220;p41"/>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
        <p:nvSpPr>
          <p:cNvPr id="221" name="Google Shape;221;p41"/>
          <p:cNvSpPr txBox="1"/>
          <p:nvPr>
            <p:ph idx="3" type="body"/>
          </p:nvPr>
        </p:nvSpPr>
        <p:spPr>
          <a:xfrm>
            <a:off x="204200" y="1376450"/>
            <a:ext cx="8482500" cy="2857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700"/>
              </a:spcBef>
              <a:spcAft>
                <a:spcPts val="0"/>
              </a:spcAft>
              <a:buNone/>
            </a:pPr>
            <a:r>
              <a:t/>
            </a:r>
            <a:endParaRPr sz="500"/>
          </a:p>
          <a:p>
            <a:pPr indent="-114300" lvl="0" marL="114300" marR="0" rtl="0" algn="l">
              <a:lnSpc>
                <a:spcPct val="100000"/>
              </a:lnSpc>
              <a:spcBef>
                <a:spcPts val="700"/>
              </a:spcBef>
              <a:spcAft>
                <a:spcPts val="0"/>
              </a:spcAft>
              <a:buClr>
                <a:srgbClr val="2D3D4A"/>
              </a:buClr>
              <a:buSzPts val="1400"/>
              <a:buFont typeface="Open Sans"/>
              <a:buChar char="•"/>
            </a:pPr>
            <a:r>
              <a:rPr lang="en"/>
              <a:t>[What does this competitor do?  What features do they have?  Are they seeing good market penetration?  Any stats you can give on revenue?]</a:t>
            </a:r>
            <a:endParaRPr sz="500"/>
          </a:p>
        </p:txBody>
      </p:sp>
      <p:sp>
        <p:nvSpPr>
          <p:cNvPr id="222" name="Google Shape;222;p41"/>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6" name="Shape 226"/>
        <p:cNvGrpSpPr/>
        <p:nvPr/>
      </p:nvGrpSpPr>
      <p:grpSpPr>
        <a:xfrm>
          <a:off x="0" y="0"/>
          <a:ext cx="0" cy="0"/>
          <a:chOff x="0" y="0"/>
          <a:chExt cx="0" cy="0"/>
        </a:xfrm>
      </p:grpSpPr>
      <p:sp>
        <p:nvSpPr>
          <p:cNvPr id="227" name="Google Shape;227;p42"/>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Why are we better?</a:t>
            </a:r>
            <a:endParaRPr sz="500"/>
          </a:p>
        </p:txBody>
      </p:sp>
      <p:sp>
        <p:nvSpPr>
          <p:cNvPr id="228" name="Google Shape;228;p42"/>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229" name="Google Shape;229;p42"/>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Our Advantages</a:t>
            </a:r>
            <a:endParaRPr sz="500"/>
          </a:p>
        </p:txBody>
      </p:sp>
      <p:sp>
        <p:nvSpPr>
          <p:cNvPr id="230" name="Google Shape;230;p42"/>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[Answer the question “why us?”  Why should buyers choose your product and not that of the competitors you just mentioned?  Ideally, the answer is not “we’re cheaper” since that’s a supply chain strategy and not a product one.  You need clear differentiators that are hard for the competition to match]</a:t>
            </a:r>
            <a:endParaRPr/>
          </a:p>
        </p:txBody>
      </p:sp>
      <p:sp>
        <p:nvSpPr>
          <p:cNvPr id="231" name="Google Shape;231;p42"/>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5" name="Shape 235"/>
        <p:cNvGrpSpPr/>
        <p:nvPr/>
      </p:nvGrpSpPr>
      <p:grpSpPr>
        <a:xfrm>
          <a:off x="0" y="0"/>
          <a:ext cx="0" cy="0"/>
          <a:chOff x="0" y="0"/>
          <a:chExt cx="0" cy="0"/>
        </a:xfrm>
      </p:grpSpPr>
      <p:sp>
        <p:nvSpPr>
          <p:cNvPr id="236" name="Google Shape;236;p43"/>
          <p:cNvSpPr txBox="1"/>
          <p:nvPr>
            <p:ph type="title"/>
          </p:nvPr>
        </p:nvSpPr>
        <p:spPr>
          <a:xfrm>
            <a:off x="457200" y="1295400"/>
            <a:ext cx="8229600" cy="1390800"/>
          </a:xfrm>
          <a:prstGeom prst="rect">
            <a:avLst/>
          </a:prstGeom>
          <a:noFill/>
          <a:ln>
            <a:noFill/>
          </a:ln>
        </p:spPr>
        <p:txBody>
          <a:bodyPr anchorCtr="0" anchor="b" bIns="0" lIns="0" spcFirstLastPara="1" rIns="0" wrap="square" tIns="0">
            <a:noAutofit/>
          </a:bodyPr>
          <a:lstStyle/>
          <a:p>
            <a:pPr indent="0" lvl="0" marL="0" rtl="0" algn="l">
              <a:spcBef>
                <a:spcPts val="0"/>
              </a:spcBef>
              <a:spcAft>
                <a:spcPts val="0"/>
              </a:spcAft>
              <a:buClr>
                <a:srgbClr val="FFFFFF"/>
              </a:buClr>
              <a:buFont typeface="Open Sans"/>
              <a:buNone/>
            </a:pPr>
            <a:r>
              <a:rPr lang="en"/>
              <a:t>Roadmap and Vision</a:t>
            </a:r>
            <a:endParaRPr sz="500"/>
          </a:p>
        </p:txBody>
      </p:sp>
      <p:sp>
        <p:nvSpPr>
          <p:cNvPr id="237" name="Google Shape;237;p43"/>
          <p:cNvSpPr txBox="1"/>
          <p:nvPr>
            <p:ph idx="4294967295"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1" name="Shape 241"/>
        <p:cNvGrpSpPr/>
        <p:nvPr/>
      </p:nvGrpSpPr>
      <p:grpSpPr>
        <a:xfrm>
          <a:off x="0" y="0"/>
          <a:ext cx="0" cy="0"/>
          <a:chOff x="0" y="0"/>
          <a:chExt cx="0" cy="0"/>
        </a:xfrm>
      </p:grpSpPr>
      <p:sp>
        <p:nvSpPr>
          <p:cNvPr id="242" name="Google Shape;242;p44"/>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Where do we go from here?</a:t>
            </a:r>
            <a:endParaRPr sz="500"/>
          </a:p>
        </p:txBody>
      </p:sp>
      <p:sp>
        <p:nvSpPr>
          <p:cNvPr id="243" name="Google Shape;243;p44"/>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244" name="Google Shape;244;p44"/>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Roadmap Pillars</a:t>
            </a:r>
            <a:endParaRPr sz="500"/>
          </a:p>
        </p:txBody>
      </p:sp>
      <p:sp>
        <p:nvSpPr>
          <p:cNvPr id="245" name="Google Shape;245;p44"/>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[What is your vision?  What’s the big picture, bold statement of where you want this to go?]</a:t>
            </a:r>
            <a:endParaRPr/>
          </a:p>
          <a:p>
            <a:pPr indent="-114300" lvl="0" marL="114300" marR="0" rtl="0" algn="l">
              <a:lnSpc>
                <a:spcPct val="100000"/>
              </a:lnSpc>
              <a:spcBef>
                <a:spcPts val="700"/>
              </a:spcBef>
              <a:spcAft>
                <a:spcPts val="0"/>
              </a:spcAft>
              <a:buClr>
                <a:srgbClr val="2D3D4A"/>
              </a:buClr>
              <a:buSzPts val="1400"/>
              <a:buFont typeface="Cabin"/>
              <a:buChar char="•"/>
            </a:pPr>
            <a:r>
              <a:rPr lang="en"/>
              <a:t>[What are the two or three big themes that your roadmap will follow from here?  No more than 3 themes.  Anything else and your roadmap becomes diluted]</a:t>
            </a:r>
            <a:endParaRPr/>
          </a:p>
        </p:txBody>
      </p:sp>
      <p:sp>
        <p:nvSpPr>
          <p:cNvPr id="246" name="Google Shape;246;p44"/>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0" name="Shape 250"/>
        <p:cNvGrpSpPr/>
        <p:nvPr/>
      </p:nvGrpSpPr>
      <p:grpSpPr>
        <a:xfrm>
          <a:off x="0" y="0"/>
          <a:ext cx="0" cy="0"/>
          <a:chOff x="0" y="0"/>
          <a:chExt cx="0" cy="0"/>
        </a:xfrm>
      </p:grpSpPr>
      <p:sp>
        <p:nvSpPr>
          <p:cNvPr id="251" name="Google Shape;251;p45"/>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[Subtitle]</a:t>
            </a:r>
            <a:endParaRPr sz="500"/>
          </a:p>
        </p:txBody>
      </p:sp>
      <p:sp>
        <p:nvSpPr>
          <p:cNvPr id="252" name="Google Shape;252;p45"/>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253" name="Google Shape;253;p45"/>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[Theme 1]</a:t>
            </a:r>
            <a:endParaRPr sz="500"/>
          </a:p>
        </p:txBody>
      </p:sp>
      <p:sp>
        <p:nvSpPr>
          <p:cNvPr id="254" name="Google Shape;254;p45"/>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Provide two or three features that you want to develop for this theme along with a brief explanation on each.</a:t>
            </a:r>
            <a:endParaRPr/>
          </a:p>
        </p:txBody>
      </p:sp>
      <p:sp>
        <p:nvSpPr>
          <p:cNvPr id="255" name="Google Shape;255;p45"/>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9" name="Shape 259"/>
        <p:cNvGrpSpPr/>
        <p:nvPr/>
      </p:nvGrpSpPr>
      <p:grpSpPr>
        <a:xfrm>
          <a:off x="0" y="0"/>
          <a:ext cx="0" cy="0"/>
          <a:chOff x="0" y="0"/>
          <a:chExt cx="0" cy="0"/>
        </a:xfrm>
      </p:grpSpPr>
      <p:sp>
        <p:nvSpPr>
          <p:cNvPr id="260" name="Google Shape;260;p46"/>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[Subtitle]</a:t>
            </a:r>
            <a:endParaRPr sz="500"/>
          </a:p>
        </p:txBody>
      </p:sp>
      <p:sp>
        <p:nvSpPr>
          <p:cNvPr id="261" name="Google Shape;261;p46"/>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262" name="Google Shape;262;p46"/>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[Theme 2]</a:t>
            </a:r>
            <a:endParaRPr sz="500"/>
          </a:p>
        </p:txBody>
      </p:sp>
      <p:sp>
        <p:nvSpPr>
          <p:cNvPr id="263" name="Google Shape;263;p46"/>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Provide two or three features that you want to develop for this theme along with a brief explanation on each.</a:t>
            </a:r>
            <a:endParaRPr/>
          </a:p>
        </p:txBody>
      </p:sp>
      <p:sp>
        <p:nvSpPr>
          <p:cNvPr id="264" name="Google Shape;264;p46"/>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Google Shape;269;p47"/>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[Subtitle]</a:t>
            </a:r>
            <a:endParaRPr sz="500"/>
          </a:p>
        </p:txBody>
      </p:sp>
      <p:sp>
        <p:nvSpPr>
          <p:cNvPr id="270" name="Google Shape;270;p47"/>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271" name="Google Shape;271;p47"/>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[Theme 3]</a:t>
            </a:r>
            <a:endParaRPr sz="500"/>
          </a:p>
        </p:txBody>
      </p:sp>
      <p:sp>
        <p:nvSpPr>
          <p:cNvPr id="272" name="Google Shape;272;p47"/>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Provide two or three features that you want to develop for this theme along with a brief explanation on each.</a:t>
            </a:r>
            <a:endParaRPr/>
          </a:p>
        </p:txBody>
      </p:sp>
      <p:sp>
        <p:nvSpPr>
          <p:cNvPr id="273" name="Google Shape;273;p47"/>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7" name="Shape 277"/>
        <p:cNvGrpSpPr/>
        <p:nvPr/>
      </p:nvGrpSpPr>
      <p:grpSpPr>
        <a:xfrm>
          <a:off x="0" y="0"/>
          <a:ext cx="0" cy="0"/>
          <a:chOff x="0" y="0"/>
          <a:chExt cx="0" cy="0"/>
        </a:xfrm>
      </p:grpSpPr>
      <p:sp>
        <p:nvSpPr>
          <p:cNvPr id="278" name="Google Shape;278;p48"/>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Widening the scope</a:t>
            </a:r>
            <a:endParaRPr sz="500"/>
          </a:p>
        </p:txBody>
      </p:sp>
      <p:sp>
        <p:nvSpPr>
          <p:cNvPr id="279" name="Google Shape;279;p48"/>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280" name="Google Shape;280;p48"/>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Where do we go from here?</a:t>
            </a:r>
            <a:endParaRPr sz="500"/>
          </a:p>
        </p:txBody>
      </p:sp>
      <p:sp>
        <p:nvSpPr>
          <p:cNvPr id="281" name="Google Shape;281;p48"/>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[Assuming you execute on your roadmap, what’s next for your product?  What are some ambitious goals you think this product can achieve?]</a:t>
            </a:r>
            <a:endParaRPr/>
          </a:p>
        </p:txBody>
      </p:sp>
      <p:sp>
        <p:nvSpPr>
          <p:cNvPr id="282" name="Google Shape;282;p48"/>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31"/>
          <p:cNvSpPr txBox="1"/>
          <p:nvPr>
            <p:ph type="title"/>
          </p:nvPr>
        </p:nvSpPr>
        <p:spPr>
          <a:xfrm>
            <a:off x="457200" y="834727"/>
            <a:ext cx="8229600" cy="1389300"/>
          </a:xfrm>
          <a:prstGeom prst="rect">
            <a:avLst/>
          </a:prstGeom>
          <a:noFill/>
          <a:ln>
            <a:noFill/>
          </a:ln>
        </p:spPr>
        <p:txBody>
          <a:bodyPr anchorCtr="0" anchor="b" bIns="0" lIns="0" spcFirstLastPara="1" rIns="0" wrap="square" tIns="0">
            <a:noAutofit/>
          </a:bodyPr>
          <a:lstStyle/>
          <a:p>
            <a:pPr indent="0" lvl="0" marL="0" marR="0" rtl="0" algn="l">
              <a:lnSpc>
                <a:spcPct val="120000"/>
              </a:lnSpc>
              <a:spcBef>
                <a:spcPts val="0"/>
              </a:spcBef>
              <a:spcAft>
                <a:spcPts val="0"/>
              </a:spcAft>
              <a:buClr>
                <a:srgbClr val="FFFFFF"/>
              </a:buClr>
              <a:buFont typeface="Open Sans"/>
              <a:buNone/>
            </a:pPr>
            <a:r>
              <a:rPr lang="en"/>
              <a:t>[Title]</a:t>
            </a:r>
            <a:endParaRPr sz="500"/>
          </a:p>
        </p:txBody>
      </p:sp>
      <p:sp>
        <p:nvSpPr>
          <p:cNvPr id="137" name="Google Shape;137;p31"/>
          <p:cNvSpPr txBox="1"/>
          <p:nvPr>
            <p:ph idx="1" type="body"/>
          </p:nvPr>
        </p:nvSpPr>
        <p:spPr>
          <a:xfrm>
            <a:off x="457200" y="2195525"/>
            <a:ext cx="5900700" cy="1003500"/>
          </a:xfrm>
          <a:prstGeom prst="rect">
            <a:avLst/>
          </a:prstGeom>
          <a:noFill/>
          <a:ln>
            <a:noFill/>
          </a:ln>
        </p:spPr>
        <p:txBody>
          <a:bodyPr anchorCtr="0" anchor="t" bIns="0" lIns="0" spcFirstLastPara="1" rIns="0" wrap="square" tIns="0">
            <a:noAutofit/>
          </a:bodyPr>
          <a:lstStyle/>
          <a:p>
            <a:pPr indent="0" lvl="0" marL="0" marR="0" rtl="0" algn="l">
              <a:lnSpc>
                <a:spcPct val="131250"/>
              </a:lnSpc>
              <a:spcBef>
                <a:spcPts val="0"/>
              </a:spcBef>
              <a:spcAft>
                <a:spcPts val="0"/>
              </a:spcAft>
              <a:buClr>
                <a:srgbClr val="9CBDD8"/>
              </a:buClr>
              <a:buFont typeface="Open Sans"/>
              <a:buNone/>
            </a:pPr>
            <a:r>
              <a:rPr lang="en"/>
              <a:t>[Subtitle]</a:t>
            </a:r>
            <a:endParaRPr b="1"/>
          </a:p>
          <a:p>
            <a:pPr indent="0" lvl="0" marL="0" marR="0" rtl="0" algn="l">
              <a:lnSpc>
                <a:spcPct val="131250"/>
              </a:lnSpc>
              <a:spcBef>
                <a:spcPts val="0"/>
              </a:spcBef>
              <a:spcAft>
                <a:spcPts val="0"/>
              </a:spcAft>
              <a:buClr>
                <a:srgbClr val="9CBDD8"/>
              </a:buClr>
              <a:buFont typeface="Open Sans"/>
              <a:buNone/>
            </a:pPr>
            <a:r>
              <a:t/>
            </a:r>
            <a:endParaRPr b="1"/>
          </a:p>
          <a:p>
            <a:pPr indent="0" lvl="0" marL="0" marR="0" rtl="0" algn="l">
              <a:lnSpc>
                <a:spcPct val="131250"/>
              </a:lnSpc>
              <a:spcBef>
                <a:spcPts val="0"/>
              </a:spcBef>
              <a:spcAft>
                <a:spcPts val="0"/>
              </a:spcAft>
              <a:buClr>
                <a:srgbClr val="9CBDD8"/>
              </a:buClr>
              <a:buFont typeface="Open Sans"/>
              <a:buNone/>
            </a:pPr>
            <a:r>
              <a:t/>
            </a:r>
            <a:endParaRPr b="1"/>
          </a:p>
          <a:p>
            <a:pPr indent="0" lvl="0" marL="0" marR="0" rtl="0" algn="l">
              <a:lnSpc>
                <a:spcPct val="131250"/>
              </a:lnSpc>
              <a:spcBef>
                <a:spcPts val="0"/>
              </a:spcBef>
              <a:spcAft>
                <a:spcPts val="0"/>
              </a:spcAft>
              <a:buClr>
                <a:srgbClr val="9CBDD8"/>
              </a:buClr>
              <a:buFont typeface="Open Sans"/>
              <a:buNone/>
            </a:pPr>
            <a:r>
              <a:rPr b="1" lang="en"/>
              <a:t>Product Owner: [Your Name]</a:t>
            </a:r>
            <a:endParaRPr b="1"/>
          </a:p>
          <a:p>
            <a:pPr indent="0" lvl="0" marL="0" marR="0" rtl="0" algn="l">
              <a:lnSpc>
                <a:spcPct val="131250"/>
              </a:lnSpc>
              <a:spcBef>
                <a:spcPts val="0"/>
              </a:spcBef>
              <a:spcAft>
                <a:spcPts val="0"/>
              </a:spcAft>
              <a:buClr>
                <a:srgbClr val="9CBDD8"/>
              </a:buClr>
              <a:buFont typeface="Open Sans"/>
              <a:buNone/>
            </a:pPr>
            <a:r>
              <a:t/>
            </a:r>
            <a:endParaRPr sz="500"/>
          </a:p>
        </p:txBody>
      </p:sp>
      <p:sp>
        <p:nvSpPr>
          <p:cNvPr id="138" name="Google Shape;138;p31"/>
          <p:cNvSpPr txBox="1"/>
          <p:nvPr>
            <p:ph idx="4294967295"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2019 Udacity.  All rights reserved.</a:t>
            </a:r>
            <a:endParaRPr sz="50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32"/>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Why Are We Here?</a:t>
            </a:r>
            <a:endParaRPr sz="500"/>
          </a:p>
        </p:txBody>
      </p:sp>
      <p:sp>
        <p:nvSpPr>
          <p:cNvPr id="144" name="Google Shape;144;p32"/>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145" name="Google Shape;145;p32"/>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Background</a:t>
            </a:r>
            <a:endParaRPr sz="500"/>
          </a:p>
        </p:txBody>
      </p:sp>
      <p:sp>
        <p:nvSpPr>
          <p:cNvPr id="146" name="Google Shape;146;p32"/>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[Use these bullet points to outline the basic idea.  No detail yet, those will come later.  This slide is just a tease of what’s to come]</a:t>
            </a:r>
            <a:endParaRPr/>
          </a:p>
          <a:p>
            <a:pPr indent="0" lvl="0" marL="0" marR="0" rtl="0" algn="l">
              <a:lnSpc>
                <a:spcPct val="100000"/>
              </a:lnSpc>
              <a:spcBef>
                <a:spcPts val="700"/>
              </a:spcBef>
              <a:spcAft>
                <a:spcPts val="0"/>
              </a:spcAft>
              <a:buNone/>
            </a:pPr>
            <a:r>
              <a:t/>
            </a:r>
            <a:endParaRPr/>
          </a:p>
          <a:p>
            <a:pPr indent="0" lvl="0" marL="0" marR="0" rtl="0" algn="ctr">
              <a:lnSpc>
                <a:spcPct val="100000"/>
              </a:lnSpc>
              <a:spcBef>
                <a:spcPts val="700"/>
              </a:spcBef>
              <a:spcAft>
                <a:spcPts val="0"/>
              </a:spcAft>
              <a:buNone/>
            </a:pPr>
            <a:r>
              <a:rPr b="1" lang="en"/>
              <a:t>[Tagline for your app or idea]</a:t>
            </a:r>
            <a:endParaRPr b="1"/>
          </a:p>
        </p:txBody>
      </p:sp>
      <p:sp>
        <p:nvSpPr>
          <p:cNvPr id="147" name="Google Shape;147;p32"/>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33"/>
          <p:cNvSpPr txBox="1"/>
          <p:nvPr>
            <p:ph type="title"/>
          </p:nvPr>
        </p:nvSpPr>
        <p:spPr>
          <a:xfrm>
            <a:off x="457200" y="1295400"/>
            <a:ext cx="8229600" cy="1390800"/>
          </a:xfrm>
          <a:prstGeom prst="rect">
            <a:avLst/>
          </a:prstGeom>
          <a:noFill/>
          <a:ln>
            <a:noFill/>
          </a:ln>
        </p:spPr>
        <p:txBody>
          <a:bodyPr anchorCtr="0" anchor="b" bIns="0" lIns="0" spcFirstLastPara="1" rIns="0" wrap="square" tIns="0">
            <a:noAutofit/>
          </a:bodyPr>
          <a:lstStyle/>
          <a:p>
            <a:pPr indent="0" lvl="0" marL="0" marR="0" rtl="0" algn="l">
              <a:lnSpc>
                <a:spcPct val="120000"/>
              </a:lnSpc>
              <a:spcBef>
                <a:spcPts val="0"/>
              </a:spcBef>
              <a:spcAft>
                <a:spcPts val="0"/>
              </a:spcAft>
              <a:buClr>
                <a:srgbClr val="FFFFFF"/>
              </a:buClr>
              <a:buFont typeface="Open Sans"/>
              <a:buNone/>
            </a:pPr>
            <a:r>
              <a:rPr lang="en"/>
              <a:t>Business Case</a:t>
            </a:r>
            <a:endParaRPr sz="500"/>
          </a:p>
        </p:txBody>
      </p:sp>
      <p:sp>
        <p:nvSpPr>
          <p:cNvPr id="153" name="Google Shape;153;p33"/>
          <p:cNvSpPr txBox="1"/>
          <p:nvPr>
            <p:ph idx="4294967295"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34"/>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Where are we starting?</a:t>
            </a:r>
            <a:endParaRPr sz="500"/>
          </a:p>
        </p:txBody>
      </p:sp>
      <p:sp>
        <p:nvSpPr>
          <p:cNvPr id="159" name="Google Shape;159;p34"/>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160" name="Google Shape;160;p34"/>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Initial Focus</a:t>
            </a:r>
            <a:endParaRPr sz="500"/>
          </a:p>
        </p:txBody>
      </p:sp>
      <p:sp>
        <p:nvSpPr>
          <p:cNvPr id="161" name="Google Shape;161;p34"/>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[Use this area to highlight your focus.  Why did you choose this focus?  It can be as simple as “this was assigned to me by my boss” or “this matches the company goals.]</a:t>
            </a:r>
            <a:endParaRPr/>
          </a:p>
          <a:p>
            <a:pPr indent="0" lvl="0" marL="114300" marR="0" rtl="0" algn="l">
              <a:lnSpc>
                <a:spcPct val="100000"/>
              </a:lnSpc>
              <a:spcBef>
                <a:spcPts val="700"/>
              </a:spcBef>
              <a:spcAft>
                <a:spcPts val="0"/>
              </a:spcAft>
              <a:buNone/>
            </a:pPr>
            <a:r>
              <a:t/>
            </a:r>
            <a:endParaRPr/>
          </a:p>
          <a:p>
            <a:pPr indent="0" lvl="0" marL="114300" rtl="0" algn="ctr">
              <a:spcBef>
                <a:spcPts val="0"/>
              </a:spcBef>
              <a:spcAft>
                <a:spcPts val="0"/>
              </a:spcAft>
              <a:buNone/>
            </a:pPr>
            <a:r>
              <a:t/>
            </a:r>
            <a:endParaRPr b="1"/>
          </a:p>
        </p:txBody>
      </p:sp>
      <p:sp>
        <p:nvSpPr>
          <p:cNvPr id="162" name="Google Shape;162;p34"/>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Google Shape;167;p35"/>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What’s </a:t>
            </a:r>
            <a:r>
              <a:rPr lang="en"/>
              <a:t>the problem</a:t>
            </a:r>
            <a:r>
              <a:rPr lang="en"/>
              <a:t>?</a:t>
            </a:r>
            <a:endParaRPr sz="500"/>
          </a:p>
        </p:txBody>
      </p:sp>
      <p:sp>
        <p:nvSpPr>
          <p:cNvPr id="168" name="Google Shape;168;p35"/>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169" name="Google Shape;169;p35"/>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Opportunity</a:t>
            </a:r>
            <a:endParaRPr sz="500"/>
          </a:p>
        </p:txBody>
      </p:sp>
      <p:sp>
        <p:nvSpPr>
          <p:cNvPr id="170" name="Google Shape;170;p35"/>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[Tell me about the problem.  What’s the issue that causing you to look into a new product?  Is there a company goal?  Is there competitive pressure?  What’s the scope of the problem that you’re trying to solve?  Give some details as to how big or small this problem is from a market perspective]</a:t>
            </a:r>
            <a:endParaRPr/>
          </a:p>
          <a:p>
            <a:pPr indent="-114300" lvl="0" marL="114300" marR="0" rtl="0" algn="l">
              <a:lnSpc>
                <a:spcPct val="100000"/>
              </a:lnSpc>
              <a:spcBef>
                <a:spcPts val="700"/>
              </a:spcBef>
              <a:spcAft>
                <a:spcPts val="0"/>
              </a:spcAft>
              <a:buClr>
                <a:srgbClr val="2D3D4A"/>
              </a:buClr>
              <a:buSzPts val="1400"/>
              <a:buFont typeface="Cabin"/>
              <a:buChar char="•"/>
            </a:pPr>
            <a:r>
              <a:rPr lang="en"/>
              <a:t>[Use links and sources where possible.  This doesn’t need to be comprehensively footnoted, but quotes and numbers are always more </a:t>
            </a:r>
            <a:r>
              <a:rPr lang="en"/>
              <a:t>believable</a:t>
            </a:r>
            <a:r>
              <a:rPr lang="en"/>
              <a:t> when the source is mentioned]</a:t>
            </a:r>
            <a:endParaRPr/>
          </a:p>
          <a:p>
            <a:pPr indent="-114300" lvl="0" marL="114300" marR="0" rtl="0" algn="l">
              <a:lnSpc>
                <a:spcPct val="100000"/>
              </a:lnSpc>
              <a:spcBef>
                <a:spcPts val="700"/>
              </a:spcBef>
              <a:spcAft>
                <a:spcPts val="0"/>
              </a:spcAft>
              <a:buClr>
                <a:srgbClr val="2D3D4A"/>
              </a:buClr>
              <a:buSzPts val="1400"/>
              <a:buFont typeface="Cabin"/>
              <a:buChar char="•"/>
            </a:pPr>
            <a:r>
              <a:rPr lang="en"/>
              <a:t>Provide at least two stats from your research to support your claim.  Total Addressable market is one, others could be competitor revenue, market saturation, market population or others].</a:t>
            </a:r>
            <a:endParaRPr/>
          </a:p>
          <a:p>
            <a:pPr indent="0" lvl="0" marL="0" marR="0" rtl="0" algn="ctr">
              <a:lnSpc>
                <a:spcPct val="100000"/>
              </a:lnSpc>
              <a:spcBef>
                <a:spcPts val="700"/>
              </a:spcBef>
              <a:spcAft>
                <a:spcPts val="0"/>
              </a:spcAft>
              <a:buNone/>
            </a:pPr>
            <a:r>
              <a:t/>
            </a:r>
            <a:endParaRPr b="1"/>
          </a:p>
        </p:txBody>
      </p:sp>
      <p:sp>
        <p:nvSpPr>
          <p:cNvPr id="171" name="Google Shape;171;p35"/>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Google Shape;176;p36"/>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What’s Our Solution?</a:t>
            </a:r>
            <a:endParaRPr sz="500"/>
          </a:p>
        </p:txBody>
      </p:sp>
      <p:sp>
        <p:nvSpPr>
          <p:cNvPr id="177" name="Google Shape;177;p36"/>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178" name="Google Shape;178;p36"/>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Proposal</a:t>
            </a:r>
            <a:endParaRPr sz="500"/>
          </a:p>
        </p:txBody>
      </p:sp>
      <p:sp>
        <p:nvSpPr>
          <p:cNvPr id="179" name="Google Shape;179;p36"/>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[State what you want to built.  Give brief details at a high level on functionality, just enough for readers to understand the proposal]</a:t>
            </a:r>
            <a:endParaRPr/>
          </a:p>
          <a:p>
            <a:pPr indent="0" lvl="0" marL="0" marR="0" rtl="0" algn="ctr">
              <a:lnSpc>
                <a:spcPct val="100000"/>
              </a:lnSpc>
              <a:spcBef>
                <a:spcPts val="700"/>
              </a:spcBef>
              <a:spcAft>
                <a:spcPts val="0"/>
              </a:spcAft>
              <a:buNone/>
            </a:pPr>
            <a:r>
              <a:t/>
            </a:r>
            <a:endParaRPr b="1"/>
          </a:p>
        </p:txBody>
      </p:sp>
      <p:sp>
        <p:nvSpPr>
          <p:cNvPr id="180" name="Google Shape;180;p36"/>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37"/>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What can we do?</a:t>
            </a:r>
            <a:endParaRPr sz="500"/>
          </a:p>
        </p:txBody>
      </p:sp>
      <p:sp>
        <p:nvSpPr>
          <p:cNvPr id="186" name="Google Shape;186;p37"/>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187" name="Google Shape;187;p37"/>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Return On Investment</a:t>
            </a:r>
            <a:endParaRPr sz="500"/>
          </a:p>
        </p:txBody>
      </p:sp>
      <p:sp>
        <p:nvSpPr>
          <p:cNvPr id="188" name="Google Shape;188;p37"/>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[What do you think this will cost?  What do you think this will produce in terms of revenue or cost savings?  What is the return on investment?   You don’t need to provide an extremely detailed business case here, that’s usually provided as supporting material.  This slide should be just enough for readers to understand the ROI and where it’s coming from.]</a:t>
            </a:r>
            <a:endParaRPr/>
          </a:p>
          <a:p>
            <a:pPr indent="-114300" lvl="0" marL="114300" marR="0" rtl="0" algn="l">
              <a:lnSpc>
                <a:spcPct val="100000"/>
              </a:lnSpc>
              <a:spcBef>
                <a:spcPts val="700"/>
              </a:spcBef>
              <a:spcAft>
                <a:spcPts val="0"/>
              </a:spcAft>
              <a:buClr>
                <a:srgbClr val="2D3D4A"/>
              </a:buClr>
              <a:buSzPts val="1400"/>
              <a:buFont typeface="Cabin"/>
              <a:buChar char="•"/>
            </a:pPr>
            <a:r>
              <a:rPr lang="en"/>
              <a:t>[Note that the level of detail should be tailored to the audience.  Some folks will like a detailed business case, others will like high level notes.  In this example we’re using high level notes only but this may not always be the case]</a:t>
            </a:r>
            <a:endParaRPr/>
          </a:p>
          <a:p>
            <a:pPr indent="0" lvl="0" marL="0" marR="0" rtl="0" algn="ctr">
              <a:lnSpc>
                <a:spcPct val="100000"/>
              </a:lnSpc>
              <a:spcBef>
                <a:spcPts val="700"/>
              </a:spcBef>
              <a:spcAft>
                <a:spcPts val="0"/>
              </a:spcAft>
              <a:buNone/>
            </a:pPr>
            <a:r>
              <a:t/>
            </a:r>
            <a:endParaRPr b="1"/>
          </a:p>
        </p:txBody>
      </p:sp>
      <p:sp>
        <p:nvSpPr>
          <p:cNvPr id="189" name="Google Shape;189;p37"/>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Google Shape;194;p38"/>
          <p:cNvSpPr txBox="1"/>
          <p:nvPr>
            <p:ph idx="1" type="body"/>
          </p:nvPr>
        </p:nvSpPr>
        <p:spPr>
          <a:xfrm>
            <a:off x="457200" y="914251"/>
            <a:ext cx="8229600" cy="309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2B3E4"/>
              </a:buClr>
              <a:buFont typeface="Open Sans"/>
              <a:buNone/>
            </a:pPr>
            <a:r>
              <a:rPr lang="en"/>
              <a:t>How will we know if we’re successful?</a:t>
            </a:r>
            <a:endParaRPr sz="500"/>
          </a:p>
        </p:txBody>
      </p:sp>
      <p:sp>
        <p:nvSpPr>
          <p:cNvPr id="195" name="Google Shape;195;p38"/>
          <p:cNvSpPr txBox="1"/>
          <p:nvPr>
            <p:ph idx="2" type="body"/>
          </p:nvPr>
        </p:nvSpPr>
        <p:spPr>
          <a:xfrm>
            <a:off x="457200" y="4914900"/>
            <a:ext cx="3957600" cy="114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D97AD"/>
              </a:buClr>
              <a:buFont typeface="Open Sans"/>
              <a:buNone/>
            </a:pPr>
            <a:r>
              <a:rPr b="0" i="0" lang="en" sz="700" u="none" cap="none" strike="noStrike">
                <a:solidFill>
                  <a:srgbClr val="7D97AD"/>
                </a:solidFill>
                <a:latin typeface="Open Sans"/>
                <a:ea typeface="Open Sans"/>
                <a:cs typeface="Open Sans"/>
                <a:sym typeface="Open Sans"/>
              </a:rPr>
              <a:t>© 201</a:t>
            </a:r>
            <a:r>
              <a:rPr lang="en"/>
              <a:t>9</a:t>
            </a:r>
            <a:r>
              <a:rPr b="0" i="0" lang="en" sz="700" u="none" cap="none" strike="noStrike">
                <a:solidFill>
                  <a:srgbClr val="7D97AD"/>
                </a:solidFill>
                <a:latin typeface="Open Sans"/>
                <a:ea typeface="Open Sans"/>
                <a:cs typeface="Open Sans"/>
                <a:sym typeface="Open Sans"/>
              </a:rPr>
              <a:t> Udacity.  All rights reserved.</a:t>
            </a:r>
            <a:endParaRPr sz="500"/>
          </a:p>
        </p:txBody>
      </p:sp>
      <p:sp>
        <p:nvSpPr>
          <p:cNvPr id="196" name="Google Shape;196;p38"/>
          <p:cNvSpPr txBox="1"/>
          <p:nvPr>
            <p:ph type="title"/>
          </p:nvPr>
        </p:nvSpPr>
        <p:spPr>
          <a:xfrm>
            <a:off x="457200" y="304800"/>
            <a:ext cx="8229600" cy="5952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2D3D4A"/>
              </a:buClr>
              <a:buFont typeface="Open Sans"/>
              <a:buNone/>
            </a:pPr>
            <a:r>
              <a:rPr lang="en"/>
              <a:t>Measurement</a:t>
            </a:r>
            <a:endParaRPr sz="500"/>
          </a:p>
        </p:txBody>
      </p:sp>
      <p:sp>
        <p:nvSpPr>
          <p:cNvPr id="197" name="Google Shape;197;p38"/>
          <p:cNvSpPr txBox="1"/>
          <p:nvPr>
            <p:ph idx="3" type="body"/>
          </p:nvPr>
        </p:nvSpPr>
        <p:spPr>
          <a:xfrm>
            <a:off x="457200" y="1409700"/>
            <a:ext cx="8229600" cy="2857500"/>
          </a:xfrm>
          <a:prstGeom prst="rect">
            <a:avLst/>
          </a:prstGeom>
          <a:noFill/>
          <a:ln>
            <a:noFill/>
          </a:ln>
        </p:spPr>
        <p:txBody>
          <a:bodyPr anchorCtr="0" anchor="ctr" bIns="0" lIns="0" spcFirstLastPara="1" rIns="0" wrap="square" tIns="0">
            <a:noAutofit/>
          </a:bodyPr>
          <a:lstStyle/>
          <a:p>
            <a:pPr indent="-114300" lvl="0" marL="114300" marR="0" rtl="0" algn="l">
              <a:lnSpc>
                <a:spcPct val="100000"/>
              </a:lnSpc>
              <a:spcBef>
                <a:spcPts val="700"/>
              </a:spcBef>
              <a:spcAft>
                <a:spcPts val="0"/>
              </a:spcAft>
              <a:buClr>
                <a:srgbClr val="2D3D4A"/>
              </a:buClr>
              <a:buSzPts val="1400"/>
              <a:buFont typeface="Cabin"/>
              <a:buChar char="•"/>
            </a:pPr>
            <a:r>
              <a:rPr lang="en"/>
              <a:t>[How will you measure success of your idea?  What is the goal for the first year?]</a:t>
            </a:r>
            <a:endParaRPr b="1"/>
          </a:p>
        </p:txBody>
      </p:sp>
      <p:sp>
        <p:nvSpPr>
          <p:cNvPr id="198" name="Google Shape;198;p38"/>
          <p:cNvSpPr txBox="1"/>
          <p:nvPr>
            <p:ph idx="12" type="sldNum"/>
          </p:nvPr>
        </p:nvSpPr>
        <p:spPr>
          <a:xfrm>
            <a:off x="8635403" y="4914900"/>
            <a:ext cx="102900" cy="1143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7D97AD"/>
              </a:buClr>
              <a:buFont typeface="Open Sans"/>
              <a:buNone/>
            </a:pPr>
            <a:fld id="{00000000-1234-1234-1234-123412341234}" type="slidenum">
              <a:rPr lang="en"/>
              <a:t>‹#›</a:t>
            </a:fld>
            <a:endParaRPr>
              <a:solidFill>
                <a:srgbClr val="929292"/>
              </a:solidFill>
            </a:endParaRPr>
          </a:p>
        </p:txBody>
      </p:sp>
    </p:spTree>
  </p:cSld>
  <p:clrMapOvr>
    <a:masterClrMapping/>
  </p:clrMapOvr>
  <p:transition>
    <p:fade thruBlk="1"/>
  </p:transition>
</p:sld>
</file>

<file path=ppt/theme/theme1.xml><?xml version="1.0" encoding="utf-8"?>
<a:theme xmlns:a="http://schemas.openxmlformats.org/drawingml/2006/main" xmlns:r="http://schemas.openxmlformats.org/officeDocument/2006/relationships" name="Udacity Template 16x9">
  <a:themeElements>
    <a:clrScheme name="White">
      <a:dk1>
        <a:srgbClr val="2E3D49"/>
      </a:dk1>
      <a:lt1>
        <a:srgbClr val="7D97AD"/>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